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chemeClr val="tx2">
                <a:lumMod val="60000"/>
                <a:lumOff val="40000"/>
              </a:schemeClr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129590" cy="3357586"/>
          </a:xfrm>
        </p:spPr>
        <p:txBody>
          <a:bodyPr>
            <a:noAutofit/>
          </a:bodyPr>
          <a:lstStyle/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МБДОУ “Детский сад присмотра и оздоровления для тубинфицированных детей № 60”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ln w="10541" cmpd="sng">
                  <a:solidFill>
                    <a:schemeClr val="bg1"/>
                  </a:solidFill>
                  <a:prstDash val="solid"/>
                </a:ln>
                <a:latin typeface="Arial Black" pitchFamily="34" charset="0"/>
              </a:rPr>
              <a:t/>
            </a:r>
            <a:br>
              <a:rPr lang="ru-RU" sz="2800" b="1" dirty="0" smtClean="0">
                <a:ln w="10541" cmpd="sng">
                  <a:solidFill>
                    <a:schemeClr val="bg1"/>
                  </a:solidFill>
                  <a:prstDash val="solid"/>
                </a:ln>
                <a:latin typeface="Arial Black" pitchFamily="34" charset="0"/>
              </a:rPr>
            </a:br>
            <a:r>
              <a:rPr lang="ru-RU" sz="32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Выступление на педагогическом совете : </a:t>
            </a:r>
            <a:r>
              <a:rPr lang="ru-RU" sz="32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«Формирование первоначальных умений и навыков в практическом владении татарским языком через дидактические игры»</a:t>
            </a:r>
            <a:endParaRPr lang="ru-RU" sz="3200" b="1" dirty="0">
              <a:ln w="10541" cmpd="sng">
                <a:solidFill>
                  <a:schemeClr val="bg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715016"/>
            <a:ext cx="6400800" cy="85725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Март 2015 год.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2786051" cy="2298694"/>
          </a:xfrm>
        </p:spPr>
        <p:txBody>
          <a:bodyPr>
            <a:normAutofit/>
          </a:bodyPr>
          <a:lstStyle/>
          <a:p>
            <a:pPr marL="266700">
              <a:tabLst>
                <a:tab pos="2062163" algn="l"/>
              </a:tabLst>
            </a:pPr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игра «Весёлые шарики».</a:t>
            </a:r>
            <a:endParaRPr lang="ru-RU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214818"/>
            <a:ext cx="7186634" cy="2428892"/>
          </a:xfrm>
        </p:spPr>
        <p:txBody>
          <a:bodyPr>
            <a:normAutofit/>
          </a:bodyPr>
          <a:lstStyle/>
          <a:p>
            <a:pPr algn="just"/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Игра рекомендуется для детей средних, старших, подготовительных к школе групп.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Цели: развитие разговорной речи, закрепление прошедшей темы; развитие внимания, логического мышления и мелкой моторики; воспитание желания общаться на татарском языке.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8" descr="IMG_20141214_135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8717" y="500042"/>
            <a:ext cx="5682429" cy="35719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Autofit/>
          </a:bodyPr>
          <a:lstStyle/>
          <a:p>
            <a:pPr algn="just"/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Необходимые материалы : воздушные шарики, крупы, картинки и ваша фантазия. </a:t>
            </a:r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Основное правило : </a:t>
            </a:r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на столе лежат разноцветные воздушные  шары с разными крупами внутри. На одной стороне шарика закрепляется картинки по разным темам. Воспитатель берет один шар и  катит ребенку, или ребенок сам берет понравившиеся ему шарик и проводится игра в разных вариантах.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8" descr="IMG_20141214_1356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928934"/>
            <a:ext cx="4039985" cy="2273531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методист\Desktop\выступление на пед.срвете\IMG_20150326_112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608" y="4286256"/>
            <a:ext cx="3873350" cy="2286016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Варианты игры </a:t>
            </a:r>
            <a:endParaRPr lang="ru-RU" b="1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282" y="1142984"/>
            <a:ext cx="4283106" cy="1857388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tt-RU" sz="4900" b="0" dirty="0" smtClean="0">
                <a:latin typeface="Times New Roman" pitchFamily="18" charset="0"/>
                <a:cs typeface="Times New Roman" pitchFamily="18" charset="0"/>
              </a:rPr>
              <a:t> “Подбери правильно” классифицировать соответствующие предметы по отдельным группам.</a:t>
            </a:r>
          </a:p>
          <a:p>
            <a:pPr algn="just"/>
            <a:endParaRPr lang="ru-RU" sz="49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t-RU" sz="4900" b="0" dirty="0" smtClean="0">
                <a:latin typeface="Times New Roman" pitchFamily="18" charset="0"/>
                <a:cs typeface="Times New Roman" pitchFamily="18" charset="0"/>
              </a:rPr>
              <a:t>“Бер төркемгә җый”.Бер предметка яки билгесенә караган рәсемнәрне табарга (классификацияләргә).</a:t>
            </a:r>
            <a:endParaRPr lang="ru-RU" sz="49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86314" y="1928802"/>
            <a:ext cx="4041775" cy="192882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tt-RU" b="0" dirty="0" smtClean="0">
                <a:latin typeface="Times New Roman" pitchFamily="18" charset="0"/>
                <a:cs typeface="Times New Roman" pitchFamily="18" charset="0"/>
              </a:rPr>
              <a:t>Посмотрев на рисунок ребенок отвечает на вопрос “Это кто?” или “Это что?”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t-RU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t-RU" b="0" dirty="0" smtClean="0">
                <a:latin typeface="Times New Roman" pitchFamily="18" charset="0"/>
                <a:cs typeface="Times New Roman" pitchFamily="18" charset="0"/>
              </a:rPr>
              <a:t> Шардагы рәсемгә карап “Бу кем?” яисә “Бу нәрсә?” сорауларына җавап бирү. (Мәсәлән: бу әти(әни, песи һ.б.); кишер(аш, урындык, кашык)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IMG_20150326_11275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4786314" y="4071942"/>
            <a:ext cx="4041775" cy="2273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Содержимое 13" descr="IMG_20150326_113346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214282" y="3071810"/>
            <a:ext cx="4191029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Распространение педагогического опыта </a:t>
            </a:r>
            <a:endParaRPr lang="ru-RU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34" y="1535113"/>
            <a:ext cx="3997354" cy="63976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Победитель Всероссийского конкурса «Педагогический проект». </a:t>
            </a:r>
            <a:r>
              <a:rPr lang="tt-RU" b="0" dirty="0" smtClean="0">
                <a:latin typeface="Times New Roman" pitchFamily="18" charset="0"/>
                <a:cs typeface="Times New Roman" pitchFamily="18" charset="0"/>
              </a:rPr>
              <a:t>Дидактик уен “Күңелле шарлар”.</a:t>
            </a:r>
          </a:p>
        </p:txBody>
      </p:sp>
      <p:pic>
        <p:nvPicPr>
          <p:cNvPr id="9" name="Содержимое 8" descr="диплом1.jpg"/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357158" y="2285992"/>
            <a:ext cx="3786214" cy="4143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республикансокм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конкурсе профессионального мастерства «Я разговариваю и работаю по татарски-2014»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G_20150327_08300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bright="-30000" contrast="30000"/>
          </a:blip>
          <a:srcRect l="7574" r="5281"/>
          <a:stretch>
            <a:fillRect/>
          </a:stretch>
        </p:blipFill>
        <p:spPr>
          <a:xfrm rot="16200000">
            <a:off x="4714875" y="2571745"/>
            <a:ext cx="4286283" cy="38576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228</Words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МБДОУ “Детский сад присмотра и оздоровления для тубинфицированных детей № 60”  Выступление на педагогическом совете : «Формирование первоначальных умений и навыков в практическом владении татарским языком через дидактические игры»</vt:lpstr>
      <vt:lpstr>Дидактическая игра «Весёлые шарики».</vt:lpstr>
      <vt:lpstr>Необходимые материалы : воздушные шарики, крупы, картинки и ваша фантазия. Основное правило : на столе лежат разноцветные воздушные  шары с разными крупами внутри. На одной стороне шарика закрепляется картинки по разным темам. Воспитатель берет один шар и  катит ребенку, или ребенок сам берет понравившиеся ему шарик и проводится игра в разных вариантах. </vt:lpstr>
      <vt:lpstr>Варианты игры </vt:lpstr>
      <vt:lpstr>Распространение педагогического опыта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методист</dc:creator>
  <cp:lastModifiedBy>методист</cp:lastModifiedBy>
  <cp:revision>24</cp:revision>
  <dcterms:created xsi:type="dcterms:W3CDTF">2015-03-26T03:45:10Z</dcterms:created>
  <dcterms:modified xsi:type="dcterms:W3CDTF">2015-11-01T12:27:05Z</dcterms:modified>
</cp:coreProperties>
</file>