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1" r:id="rId4"/>
    <p:sldId id="270" r:id="rId5"/>
    <p:sldId id="272" r:id="rId6"/>
    <p:sldId id="261" r:id="rId7"/>
    <p:sldId id="273" r:id="rId8"/>
    <p:sldId id="266" r:id="rId9"/>
    <p:sldId id="274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0;&#1091;&#1088;&#1089;&#1099;%20&#1041;&#1088;&#1072;&#1090;&#1091;&#1075;&#1080;&#1085;&#1072;\Eduard-Hil_-Trus-ne-igraet-v-hokkey33-Hokkeynyy-gimn-SSSR(muzofon.com)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0;&#1091;&#1088;&#1089;&#1099;%20&#1041;&#1088;&#1072;&#1090;&#1091;&#1075;&#1080;&#1085;&#1072;\zvuk_-_aplodismenty_(iPlayer.f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0;&#1091;&#1088;&#1089;&#1099;%20&#1041;&#1088;&#1072;&#1090;&#1091;&#1075;&#1080;&#1085;&#1072;\zvuk_-_aplodismenty_(iPlayer.fm)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0;&#1091;&#1088;&#1089;&#1099;%20&#1041;&#1088;&#1072;&#1090;&#1091;&#1075;&#1080;&#1085;&#1072;\zvuk_-_aplodismenty_(iPlayer.fm)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0;&#1091;&#1088;&#1089;&#1099;%20&#1041;&#1088;&#1072;&#1090;&#1091;&#1075;&#1080;&#1085;&#1072;\zvuk_-_aplodismenty_(iPlayer.fm)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7851648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дидактическое пособие для детей старшего дошкольного возраста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854696" cy="164307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Трус не играет в хоккей!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http://positime.ru/uploads/2013/08/medal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014698"/>
            <a:ext cx="617113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User\Рабочий стол\Курсы Братугина\картинки\1383895640442c008787130c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5786478" cy="4143403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643670" y="2857496"/>
            <a:ext cx="2500330" cy="1928826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+mj-lt"/>
              </a:rPr>
              <a:t>4</a:t>
            </a:r>
            <a:endParaRPr lang="ru-RU" sz="9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214282" y="5286388"/>
            <a:ext cx="2500330" cy="192882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15885 -0.3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24146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71480"/>
            <a:ext cx="7854696" cy="157163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 Молодец! </a:t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3074" name="Picture 2" descr="http://www.fhr.ru/common/upload/media/image/photo/5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7365157" cy="4357718"/>
          </a:xfrm>
          <a:prstGeom prst="rect">
            <a:avLst/>
          </a:prstGeom>
          <a:noFill/>
        </p:spPr>
      </p:pic>
      <p:pic>
        <p:nvPicPr>
          <p:cNvPr id="5" name="Eduard-Hil_-Trus-ne-igraet-v-hokkey33-Hokkeynyy-gimn-SSSR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6967558" cy="45719"/>
          </a:xfrm>
        </p:spPr>
        <p:txBody>
          <a:bodyPr>
            <a:noAutofit/>
          </a:bodyPr>
          <a:lstStyle/>
          <a:p>
            <a:pPr algn="l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642918"/>
            <a:ext cx="4252914" cy="335758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pic>
        <p:nvPicPr>
          <p:cNvPr id="4100" name="Picture 4" descr="http://www.foxyface.ru/sites/default/files/big0_1baa5_53687c5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43866" cy="6218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572008"/>
            <a:ext cx="3571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6967558" cy="100013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642918"/>
            <a:ext cx="4252914" cy="335758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72008"/>
            <a:ext cx="3571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Рабочий стол\Курсы Братугина\картинки\Medal_Hockey_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71480"/>
            <a:ext cx="3810000" cy="3810000"/>
          </a:xfrm>
          <a:prstGeom prst="rect">
            <a:avLst/>
          </a:prstGeom>
          <a:noFill/>
        </p:spPr>
      </p:pic>
      <p:pic>
        <p:nvPicPr>
          <p:cNvPr id="8" name="zvuk_-_aplodisment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6967558" cy="45719"/>
          </a:xfrm>
        </p:spPr>
        <p:txBody>
          <a:bodyPr>
            <a:noAutofit/>
          </a:bodyPr>
          <a:lstStyle/>
          <a:p>
            <a:pPr algn="l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642918"/>
            <a:ext cx="4252914" cy="335758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72008"/>
            <a:ext cx="3571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www.motovelosport.ru/cat/ck/2008/images/02/57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2428872" cy="2286016"/>
          </a:xfrm>
          <a:prstGeom prst="rect">
            <a:avLst/>
          </a:prstGeom>
          <a:noFill/>
        </p:spPr>
      </p:pic>
      <p:pic>
        <p:nvPicPr>
          <p:cNvPr id="1030" name="Picture 6" descr="http://www.tehnosat.com/photo/parser/205249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7620000" cy="1333501"/>
          </a:xfrm>
          <a:prstGeom prst="rect">
            <a:avLst/>
          </a:prstGeom>
          <a:noFill/>
        </p:spPr>
      </p:pic>
      <p:pic>
        <p:nvPicPr>
          <p:cNvPr id="1032" name="Picture 8" descr="http://www.gorobzor.ru/public/news/images/290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343732"/>
            <a:ext cx="2786050" cy="2514268"/>
          </a:xfrm>
          <a:prstGeom prst="rect">
            <a:avLst/>
          </a:prstGeom>
          <a:noFill/>
        </p:spPr>
      </p:pic>
      <p:pic>
        <p:nvPicPr>
          <p:cNvPr id="1034" name="Picture 10" descr="http://7galaxy.ru/admin/pictures/502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357298"/>
            <a:ext cx="3071802" cy="2700335"/>
          </a:xfrm>
          <a:prstGeom prst="rect">
            <a:avLst/>
          </a:prstGeom>
          <a:noFill/>
        </p:spPr>
      </p:pic>
      <p:pic>
        <p:nvPicPr>
          <p:cNvPr id="8194" name="Picture 2" descr="http://sportkras.ru/content/product/3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57694"/>
            <a:ext cx="300039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6967558" cy="100013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642918"/>
            <a:ext cx="4252914" cy="335758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72008"/>
            <a:ext cx="3571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Рабочий стол\Курсы Братугина\картинки\Medal_Hockey_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71480"/>
            <a:ext cx="3810000" cy="3810000"/>
          </a:xfrm>
          <a:prstGeom prst="rect">
            <a:avLst/>
          </a:prstGeom>
          <a:noFill/>
        </p:spPr>
      </p:pic>
      <p:pic>
        <p:nvPicPr>
          <p:cNvPr id="8" name="zvuk_-_aplodisment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571636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/>
          </a:bodyPr>
          <a:lstStyle/>
          <a:p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8197" name="Picture 5" descr="C:\Documents and Settings\User\Рабочий стол\Курсы Братугина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357562"/>
            <a:ext cx="3200400" cy="2828925"/>
          </a:xfrm>
          <a:prstGeom prst="rect">
            <a:avLst/>
          </a:prstGeom>
          <a:noFill/>
        </p:spPr>
      </p:pic>
      <p:pic>
        <p:nvPicPr>
          <p:cNvPr id="8201" name="Picture 9" descr="C:\Documents and Settings\User\Рабочий стол\Курсы Братугина\картинк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200400" cy="1752600"/>
          </a:xfrm>
          <a:prstGeom prst="rect">
            <a:avLst/>
          </a:prstGeom>
          <a:noFill/>
        </p:spPr>
      </p:pic>
      <p:pic>
        <p:nvPicPr>
          <p:cNvPr id="8202" name="Picture 10" descr="C:\Documents and Settings\User\Рабочий стол\Курсы Братугина\картинки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2876550" cy="1790700"/>
          </a:xfrm>
          <a:prstGeom prst="rect">
            <a:avLst/>
          </a:prstGeom>
          <a:noFill/>
        </p:spPr>
      </p:pic>
      <p:pic>
        <p:nvPicPr>
          <p:cNvPr id="8203" name="Picture 11" descr="C:\Documents and Settings\User\Рабочий стол\Курсы Братугина\картинки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00438"/>
            <a:ext cx="28956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8912 L 0.12083 0.509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747 0.496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0.19283 L -0.41042 -0.321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14699 L 0.45591 -0.351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6967558" cy="100013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642918"/>
            <a:ext cx="4252914" cy="335758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72008"/>
            <a:ext cx="3571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Рабочий стол\Курсы Братугина\картинки\Medal_Hockey_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71480"/>
            <a:ext cx="3810000" cy="3810000"/>
          </a:xfrm>
          <a:prstGeom prst="rect">
            <a:avLst/>
          </a:prstGeom>
          <a:noFill/>
        </p:spPr>
      </p:pic>
      <p:pic>
        <p:nvPicPr>
          <p:cNvPr id="8" name="zvuk_-_aplodisment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000372"/>
            <a:ext cx="3929090" cy="1571636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426100" cy="1752600"/>
          </a:xfrm>
        </p:spPr>
        <p:txBody>
          <a:bodyPr>
            <a:normAutofit/>
          </a:bodyPr>
          <a:lstStyle/>
          <a:p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7171" name="Picture 3" descr="http://www.expokras.ru/useruploads/images/categoryimage/resized/071fc272e38bec935755fa2ed75a3c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6357950" cy="4857808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000768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6322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snow_b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5" y="5715016"/>
            <a:ext cx="107157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C 0.00156 -0.00394 0.00312 -0.00787 0.00486 -0.01181 C 0.0059 -0.02107 0.00903 -0.03936 0.00903 -0.03912 C 0.00937 -0.04723 0.00972 -0.05926 0.01146 -0.06667 C 0.01545 -0.08287 0.02552 -0.09375 0.03281 -0.09769 C 0.03854 -0.11181 0.0401 -0.1051 0.05104 -0.10371 C 0.05746 -0.09838 0.06319 -0.09075 0.0691 -0.08218 C 0.07048 -0.0801 0.07396 -0.07825 0.07396 -0.07801 C 0.07899 -0.06644 0.08611 -0.06366 0.09288 -0.06065 C 0.09514 -0.05857 0.09705 -0.05487 0.0993 -0.05301 C 0.10607 -0.04723 0.11545 -0.04676 0.12239 -0.04514 C 0.13541 -0.04653 0.14826 -0.04653 0.16111 -0.04885 C 0.1618 -0.04908 0.16198 -0.05186 0.16267 -0.05301 C 0.1684 -0.0625 0.1743 -0.07362 0.17673 -0.08982 C 0.17673 -0.09653 0.17205 -0.17176 0.18003 -0.19931 C 0.1809 -0.20649 0.18229 -0.2125 0.18403 -0.21875 C 0.18559 -0.23264 0.18993 -0.23588 0.19479 -0.24237 C 0.20486 -0.25533 0.19427 -0.2463 0.20538 -0.25417 C 0.21094 -0.2625 0.22135 -0.25278 0.2276 -0.25209 C 0.23767 -0.25093 0.24791 -0.2507 0.25816 -0.25 C 0.26024 -0.24931 0.26476 -0.24815 0.26476 -0.24792 " pathEditMode="relative" rAng="0" ptsTypes="ffffffffffffffffffffA">
                                      <p:cBhvr>
                                        <p:cTn id="1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44097 -0.157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92257 -0.466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6967558" cy="100013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642918"/>
            <a:ext cx="4252914" cy="335758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72008"/>
            <a:ext cx="3571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Рабочий стол\Курсы Братугина\картинки\Medal_Hockey_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71480"/>
            <a:ext cx="3810000" cy="3810000"/>
          </a:xfrm>
          <a:prstGeom prst="rect">
            <a:avLst/>
          </a:prstGeom>
          <a:noFill/>
        </p:spPr>
      </p:pic>
      <p:pic>
        <p:nvPicPr>
          <p:cNvPr id="8" name="zvuk_-_aplodisment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519</TotalTime>
  <Words>33</Words>
  <Application>Microsoft Office PowerPoint</Application>
  <PresentationFormat>Экран (4:3)</PresentationFormat>
  <Paragraphs>22</Paragraphs>
  <Slides>11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Поток</vt:lpstr>
      <vt:lpstr>Мультимедийное дидактическое пособие для детей старшего дошкольного возраста</vt:lpstr>
      <vt:lpstr>Презентация PowerPoint</vt:lpstr>
      <vt:lpstr>МОЛОДЕЦ!</vt:lpstr>
      <vt:lpstr>Презентация PowerPoint</vt:lpstr>
      <vt:lpstr>МОЛОДЕЦ!</vt:lpstr>
      <vt:lpstr>Презентация PowerPoint</vt:lpstr>
      <vt:lpstr>МОЛОДЕЦ!</vt:lpstr>
      <vt:lpstr>Презентация PowerPoint</vt:lpstr>
      <vt:lpstr>МОЛОДЕЦ!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игра</dc:title>
  <cp:lastModifiedBy>Home</cp:lastModifiedBy>
  <cp:revision>45</cp:revision>
  <dcterms:modified xsi:type="dcterms:W3CDTF">2015-11-02T17:46:00Z</dcterms:modified>
</cp:coreProperties>
</file>