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59193-6C29-43B2-A4DC-7BFF363BF6E9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90708-2898-4183-94FE-AA25B48A0A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59193-6C29-43B2-A4DC-7BFF363BF6E9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90708-2898-4183-94FE-AA25B48A0A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59193-6C29-43B2-A4DC-7BFF363BF6E9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90708-2898-4183-94FE-AA25B48A0A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59193-6C29-43B2-A4DC-7BFF363BF6E9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90708-2898-4183-94FE-AA25B48A0A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59193-6C29-43B2-A4DC-7BFF363BF6E9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90708-2898-4183-94FE-AA25B48A0A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59193-6C29-43B2-A4DC-7BFF363BF6E9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90708-2898-4183-94FE-AA25B48A0A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59193-6C29-43B2-A4DC-7BFF363BF6E9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90708-2898-4183-94FE-AA25B48A0A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59193-6C29-43B2-A4DC-7BFF363BF6E9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90708-2898-4183-94FE-AA25B48A0A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59193-6C29-43B2-A4DC-7BFF363BF6E9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90708-2898-4183-94FE-AA25B48A0A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59193-6C29-43B2-A4DC-7BFF363BF6E9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90708-2898-4183-94FE-AA25B48A0A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59193-6C29-43B2-A4DC-7BFF363BF6E9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90708-2898-4183-94FE-AA25B48A0A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59193-6C29-43B2-A4DC-7BFF363BF6E9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90708-2898-4183-94FE-AA25B48A0A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к1.jpg"/>
          <p:cNvPicPr/>
          <p:nvPr/>
        </p:nvPicPr>
        <p:blipFill>
          <a:blip r:embed="rId2" cstate="screen"/>
          <a:stretch>
            <a:fillRect/>
          </a:stretch>
        </p:blipFill>
        <p:spPr>
          <a:xfrm>
            <a:off x="5500694" y="3429000"/>
            <a:ext cx="3120598" cy="302697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 rot="573287">
            <a:off x="-1952699" y="526169"/>
            <a:ext cx="12242220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perspectiveContrastingRightFacing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ru-RU" sz="9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  мы  хлеб  испекли</a:t>
            </a:r>
            <a:endParaRPr lang="ru-RU" sz="9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4357694"/>
            <a:ext cx="457203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Проект  учащихся  2  «А»  класса</a:t>
            </a:r>
            <a:endParaRPr lang="ru-RU" sz="4400" b="1" dirty="0">
              <a:ln w="1905"/>
              <a:solidFill>
                <a:schemeClr val="accent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5350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571472" y="571480"/>
            <a:ext cx="3571900" cy="268211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Рисунок 2" descr="IMG_5387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1500166" y="3571876"/>
            <a:ext cx="6343281" cy="30699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4857752" y="857232"/>
            <a:ext cx="40719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1. Приготовили  продукты  согласно  рецептуре</a:t>
            </a:r>
            <a:endParaRPr lang="ru-RU" sz="3600" b="1" dirty="0">
              <a:ln w="1905"/>
              <a:solidFill>
                <a:schemeClr val="accent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5353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571604" y="714356"/>
            <a:ext cx="5929322" cy="44469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357158" y="5643578"/>
            <a:ext cx="84296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2.  Поместили  все  ингредиенты  в  форму  для  выпечки  хлеба.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IMG_5364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285852" y="1785926"/>
            <a:ext cx="6334169" cy="47506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500034" y="571480"/>
            <a:ext cx="8143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3.  Поставили  форму  для  выпечки  в  мини-пекарню.</a:t>
            </a:r>
            <a:endParaRPr lang="ru-RU" sz="3600" b="1" dirty="0">
              <a:ln w="1905"/>
              <a:solidFill>
                <a:schemeClr val="accent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5365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500034" y="642918"/>
            <a:ext cx="3714776" cy="3433657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Рисунок 2" descr="IMG_5366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857752" y="3214686"/>
            <a:ext cx="3810027" cy="285752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4572000" y="928670"/>
            <a:ext cx="43577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4.  На  каждой  перемене …</a:t>
            </a:r>
            <a:endParaRPr lang="ru-RU" sz="4000" b="1" dirty="0">
              <a:ln w="1905"/>
              <a:solidFill>
                <a:schemeClr val="accent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4572008"/>
            <a:ext cx="37147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… наблюдали  за  процессом.</a:t>
            </a:r>
            <a:endParaRPr lang="ru-RU" sz="4000" b="1" dirty="0">
              <a:ln w="1905"/>
              <a:solidFill>
                <a:schemeClr val="accent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5369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5000628" y="214290"/>
            <a:ext cx="3817722" cy="3500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Рисунок 2" descr="IMG_5370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500034" y="2643182"/>
            <a:ext cx="3919038" cy="36273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357158" y="428604"/>
            <a:ext cx="44291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5.  К  концу  5-го  урока …</a:t>
            </a:r>
            <a:endParaRPr lang="ru-RU" sz="4000" b="1" dirty="0">
              <a:ln w="1905"/>
              <a:solidFill>
                <a:schemeClr val="accent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86380" y="4429132"/>
            <a:ext cx="36433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… наш  хлеб  «поспел».</a:t>
            </a:r>
            <a:endParaRPr lang="ru-RU" sz="4000" b="1" dirty="0">
              <a:ln w="1905"/>
              <a:solidFill>
                <a:schemeClr val="accent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5371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285852" y="1000108"/>
            <a:ext cx="6500826" cy="487562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5373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857224" y="642918"/>
            <a:ext cx="7429520" cy="45377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TextBox 2"/>
          <p:cNvSpPr txBox="1"/>
          <p:nvPr/>
        </p:nvSpPr>
        <p:spPr>
          <a:xfrm>
            <a:off x="285720" y="5643578"/>
            <a:ext cx="85011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Угощайтесь  на  здоровье!</a:t>
            </a:r>
            <a:endParaRPr lang="ru-RU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65</Words>
  <Application>Microsoft Office PowerPoint</Application>
  <PresentationFormat>Экран (4:3)</PresentationFormat>
  <Paragraphs>10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 Ямова</dc:creator>
  <cp:lastModifiedBy>Ирина Ямова</cp:lastModifiedBy>
  <cp:revision>6</cp:revision>
  <dcterms:created xsi:type="dcterms:W3CDTF">2015-11-01T07:44:04Z</dcterms:created>
  <dcterms:modified xsi:type="dcterms:W3CDTF">2015-11-02T16:11:59Z</dcterms:modified>
</cp:coreProperties>
</file>