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4"/>
  </p:handoutMasterIdLst>
  <p:sldIdLst>
    <p:sldId id="271" r:id="rId2"/>
    <p:sldId id="270" r:id="rId3"/>
    <p:sldId id="257" r:id="rId4"/>
    <p:sldId id="259" r:id="rId5"/>
    <p:sldId id="262" r:id="rId6"/>
    <p:sldId id="264" r:id="rId7"/>
    <p:sldId id="265" r:id="rId8"/>
    <p:sldId id="266" r:id="rId9"/>
    <p:sldId id="261" r:id="rId10"/>
    <p:sldId id="268" r:id="rId11"/>
    <p:sldId id="269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82" autoAdjust="0"/>
    <p:restoredTop sz="94660"/>
  </p:normalViewPr>
  <p:slideViewPr>
    <p:cSldViewPr>
      <p:cViewPr varScale="1">
        <p:scale>
          <a:sx n="64" d="100"/>
          <a:sy n="64" d="100"/>
        </p:scale>
        <p:origin x="-14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BCA951-5E38-46D5-AC49-1C79AED58C50}" type="datetimeFigureOut">
              <a:rPr lang="ru-RU" smtClean="0"/>
              <a:pPr/>
              <a:t>05.04.2014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34A3D5-8E3D-42BF-80E0-23405C2C4EB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F4185-3048-4B88-9B50-C554C8A7850B}" type="datetimeFigureOut">
              <a:rPr lang="ru-RU" smtClean="0"/>
              <a:pPr/>
              <a:t>05.04.2014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02712-2E93-4691-961E-5F47487576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F4185-3048-4B88-9B50-C554C8A7850B}" type="datetimeFigureOut">
              <a:rPr lang="ru-RU" smtClean="0"/>
              <a:pPr/>
              <a:t>05.04.2014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02712-2E93-4691-961E-5F47487576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F4185-3048-4B88-9B50-C554C8A7850B}" type="datetimeFigureOut">
              <a:rPr lang="ru-RU" smtClean="0"/>
              <a:pPr/>
              <a:t>05.04.2014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02712-2E93-4691-961E-5F47487576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F4185-3048-4B88-9B50-C554C8A7850B}" type="datetimeFigureOut">
              <a:rPr lang="ru-RU" smtClean="0"/>
              <a:pPr/>
              <a:t>05.04.2014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02712-2E93-4691-961E-5F47487576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F4185-3048-4B88-9B50-C554C8A7850B}" type="datetimeFigureOut">
              <a:rPr lang="ru-RU" smtClean="0"/>
              <a:pPr/>
              <a:t>05.04.2014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02712-2E93-4691-961E-5F47487576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F4185-3048-4B88-9B50-C554C8A7850B}" type="datetimeFigureOut">
              <a:rPr lang="ru-RU" smtClean="0"/>
              <a:pPr/>
              <a:t>05.04.2014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02712-2E93-4691-961E-5F47487576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F4185-3048-4B88-9B50-C554C8A7850B}" type="datetimeFigureOut">
              <a:rPr lang="ru-RU" smtClean="0"/>
              <a:pPr/>
              <a:t>05.04.2014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02712-2E93-4691-961E-5F47487576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F4185-3048-4B88-9B50-C554C8A7850B}" type="datetimeFigureOut">
              <a:rPr lang="ru-RU" smtClean="0"/>
              <a:pPr/>
              <a:t>05.04.2014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02712-2E93-4691-961E-5F47487576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F4185-3048-4B88-9B50-C554C8A7850B}" type="datetimeFigureOut">
              <a:rPr lang="ru-RU" smtClean="0"/>
              <a:pPr/>
              <a:t>05.04.2014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02712-2E93-4691-961E-5F47487576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F4185-3048-4B88-9B50-C554C8A7850B}" type="datetimeFigureOut">
              <a:rPr lang="ru-RU" smtClean="0"/>
              <a:pPr/>
              <a:t>05.04.2014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02712-2E93-4691-961E-5F47487576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F4185-3048-4B88-9B50-C554C8A7850B}" type="datetimeFigureOut">
              <a:rPr lang="ru-RU" smtClean="0"/>
              <a:pPr/>
              <a:t>05.04.2014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02712-2E93-4691-961E-5F47487576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3399FF"/>
            </a:gs>
            <a:gs pos="16000">
              <a:srgbClr val="00CCCC"/>
            </a:gs>
            <a:gs pos="47000">
              <a:srgbClr val="9999FF"/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3F4185-3048-4B88-9B50-C554C8A7850B}" type="datetimeFigureOut">
              <a:rPr lang="ru-RU" smtClean="0"/>
              <a:pPr/>
              <a:t>05.04.2014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802712-2E93-4691-961E-5F474875763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split orient="vert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9e0ffe2c3a7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51720" y="2060848"/>
            <a:ext cx="5904656" cy="4290716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 rot="20555392">
            <a:off x="-451634" y="1794008"/>
            <a:ext cx="5755274" cy="2084000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ArchUp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Презентация </a:t>
            </a:r>
          </a:p>
          <a:p>
            <a:pPr algn="ctr"/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Для детей </a:t>
            </a:r>
          </a:p>
          <a:p>
            <a:pPr algn="ctr"/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 младшей группы</a:t>
            </a:r>
            <a:endParaRPr lang="ru-RU" sz="4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 rot="1061394">
            <a:off x="3753099" y="1004370"/>
            <a:ext cx="5022179" cy="816814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ArchUp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«Петушок с семьёй»</a:t>
            </a:r>
            <a:endParaRPr lang="ru-RU" sz="4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-540568" y="6453336"/>
            <a:ext cx="10297144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</a:t>
            </a:r>
            <a:r>
              <a:rPr lang="ru-RU" sz="1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Автор:  воспитатель ГБДОУ№ 30  Пушкинского  района  СПб  Гевел  Наталия  Николаевна</a:t>
            </a:r>
            <a:endParaRPr lang="ru-RU" sz="1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tayny-kalujskogo-dvor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9379" y="207410"/>
            <a:ext cx="8688902" cy="607911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85720" y="357166"/>
            <a:ext cx="5857916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</a:rPr>
              <a:t>Курочка - наседка</a:t>
            </a:r>
          </a:p>
          <a:p>
            <a:r>
              <a:rPr lang="ru-RU" sz="2000" b="1" dirty="0" smtClean="0">
                <a:solidFill>
                  <a:schemeClr val="bg1"/>
                </a:solidFill>
              </a:rPr>
              <a:t> Помогает деткам:</a:t>
            </a:r>
          </a:p>
          <a:p>
            <a:r>
              <a:rPr lang="ru-RU" sz="2000" b="1" dirty="0" smtClean="0">
                <a:solidFill>
                  <a:schemeClr val="bg1"/>
                </a:solidFill>
              </a:rPr>
              <a:t> Хочет, чтоб цыплятки</a:t>
            </a:r>
          </a:p>
          <a:p>
            <a:r>
              <a:rPr lang="ru-RU" sz="2000" b="1" dirty="0" smtClean="0">
                <a:solidFill>
                  <a:schemeClr val="bg1"/>
                </a:solidFill>
              </a:rPr>
              <a:t> Были все в порядке! </a:t>
            </a:r>
          </a:p>
          <a:p>
            <a:endParaRPr lang="ru-RU" b="1" dirty="0" smtClean="0">
              <a:solidFill>
                <a:schemeClr val="bg1"/>
              </a:solidFill>
            </a:endParaRPr>
          </a:p>
          <a:p>
            <a:r>
              <a:rPr lang="ru-RU" b="1" dirty="0" smtClean="0">
                <a:solidFill>
                  <a:schemeClr val="bg1"/>
                </a:solidFill>
              </a:rPr>
              <a:t> 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000364" y="357166"/>
            <a:ext cx="300039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</a:rPr>
              <a:t>Жёлтые комочки</a:t>
            </a:r>
          </a:p>
          <a:p>
            <a:r>
              <a:rPr lang="ru-RU" sz="2000" b="1" dirty="0" smtClean="0">
                <a:solidFill>
                  <a:schemeClr val="bg1"/>
                </a:solidFill>
              </a:rPr>
              <a:t> Радуются квочке.</a:t>
            </a:r>
          </a:p>
          <a:p>
            <a:r>
              <a:rPr lang="ru-RU" sz="2000" b="1" dirty="0" smtClean="0">
                <a:solidFill>
                  <a:schemeClr val="bg1"/>
                </a:solidFill>
              </a:rPr>
              <a:t> Все за мамой ходят,</a:t>
            </a:r>
          </a:p>
          <a:p>
            <a:r>
              <a:rPr lang="ru-RU" sz="2000" b="1" dirty="0" smtClean="0">
                <a:solidFill>
                  <a:schemeClr val="bg1"/>
                </a:solidFill>
              </a:rPr>
              <a:t> Червячков находят! 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58214" y="6286520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8.</a:t>
            </a:r>
            <a:endParaRPr lang="ru-RU" sz="2800" b="1" dirty="0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1349587877_kur2010min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7158" y="285728"/>
            <a:ext cx="8572560" cy="5857916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714348" y="214290"/>
            <a:ext cx="364333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Зёрна курочка клюёт</a:t>
            </a:r>
          </a:p>
          <a:p>
            <a:r>
              <a:rPr lang="ru-RU" sz="2000" b="1" dirty="0" smtClean="0">
                <a:solidFill>
                  <a:srgbClr val="FF0000"/>
                </a:solidFill>
              </a:rPr>
              <a:t> И яички нам несёт,</a:t>
            </a:r>
          </a:p>
          <a:p>
            <a:r>
              <a:rPr lang="ru-RU" sz="2000" b="1" dirty="0" smtClean="0">
                <a:solidFill>
                  <a:srgbClr val="FF0000"/>
                </a:solidFill>
              </a:rPr>
              <a:t> Цыплятам говорит:  Ко – Ко</a:t>
            </a:r>
          </a:p>
          <a:p>
            <a:r>
              <a:rPr lang="ru-RU" sz="2000" b="1" dirty="0" smtClean="0">
                <a:solidFill>
                  <a:srgbClr val="FF0000"/>
                </a:solidFill>
              </a:rPr>
              <a:t> Не уходите далеко. 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58214" y="6286520"/>
            <a:ext cx="7857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9.</a:t>
            </a:r>
            <a:endParaRPr lang="ru-RU" sz="2800" b="1" dirty="0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P2050693_thum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285728"/>
            <a:ext cx="8643998" cy="5750774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5643570" y="4357694"/>
            <a:ext cx="350043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- </a:t>
            </a:r>
            <a:r>
              <a:rPr lang="ru-RU" sz="2000" b="1" dirty="0" smtClean="0">
                <a:solidFill>
                  <a:srgbClr val="C00000"/>
                </a:solidFill>
              </a:rPr>
              <a:t>Куры, куры, как живёте?</a:t>
            </a:r>
          </a:p>
          <a:p>
            <a:r>
              <a:rPr lang="ru-RU" sz="2000" b="1" dirty="0" smtClean="0">
                <a:solidFill>
                  <a:srgbClr val="C00000"/>
                </a:solidFill>
              </a:rPr>
              <a:t> Куры, куры, что жуёте?</a:t>
            </a:r>
          </a:p>
          <a:p>
            <a:r>
              <a:rPr lang="ru-RU" sz="2000" b="1" dirty="0" smtClean="0">
                <a:solidFill>
                  <a:srgbClr val="C00000"/>
                </a:solidFill>
              </a:rPr>
              <a:t> - Хорошо пока живём,</a:t>
            </a:r>
          </a:p>
          <a:p>
            <a:r>
              <a:rPr lang="ru-RU" sz="2000" b="1" dirty="0" smtClean="0">
                <a:solidFill>
                  <a:srgbClr val="C00000"/>
                </a:solidFill>
              </a:rPr>
              <a:t> Но, простите, не жуём.</a:t>
            </a:r>
          </a:p>
          <a:p>
            <a:r>
              <a:rPr lang="ru-RU" sz="2000" b="1" dirty="0" smtClean="0">
                <a:solidFill>
                  <a:srgbClr val="C00000"/>
                </a:solidFill>
              </a:rPr>
              <a:t> Мы КЛЮЁМ проворно</a:t>
            </a:r>
          </a:p>
          <a:p>
            <a:r>
              <a:rPr lang="ru-RU" sz="2000" b="1" dirty="0" smtClean="0">
                <a:solidFill>
                  <a:srgbClr val="C00000"/>
                </a:solidFill>
              </a:rPr>
              <a:t>Вкусненькие зёрна.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215338" y="6072206"/>
            <a:ext cx="9286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10.</a:t>
            </a:r>
            <a:endParaRPr lang="ru-RU" sz="2800" b="1" dirty="0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88640"/>
            <a:ext cx="856895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b="1" i="1" dirty="0" smtClean="0">
                <a:solidFill>
                  <a:srgbClr val="C000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6000" b="1" i="1" dirty="0" smtClean="0">
                <a:ln>
                  <a:solidFill>
                    <a:schemeClr val="accent5"/>
                  </a:solidFill>
                </a:ln>
                <a:solidFill>
                  <a:srgbClr val="C000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Тема: </a:t>
            </a:r>
            <a:r>
              <a:rPr lang="ru-RU" sz="6000" b="1" dirty="0" smtClean="0">
                <a:ln>
                  <a:solidFill>
                    <a:schemeClr val="accent5"/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Петушок с семьёй</a:t>
            </a:r>
            <a:endParaRPr lang="ru-RU" sz="6000" dirty="0">
              <a:ln>
                <a:solidFill>
                  <a:schemeClr val="accent5"/>
                </a:solidFill>
              </a:ln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1556792"/>
            <a:ext cx="84969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Цель: </a:t>
            </a:r>
            <a:r>
              <a:rPr lang="ru-RU" sz="2800" b="1" dirty="0" smtClean="0"/>
              <a:t>познакомить детей с домашними птицами (петух, курица, цыплёнок).            </a:t>
            </a:r>
          </a:p>
          <a:p>
            <a:endParaRPr lang="ru-RU" sz="1600" b="1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2636912"/>
            <a:ext cx="8496944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Задачи: </a:t>
            </a:r>
            <a:r>
              <a:rPr lang="ru-RU" sz="2800" b="1" dirty="0" smtClean="0"/>
              <a:t>расширять представление о петухе, курице, цыплятах. Их повадках, внешних признаках. Способствовать усвоению обобщающего понятия- птицы. </a:t>
            </a:r>
          </a:p>
          <a:p>
            <a:r>
              <a:rPr lang="ru-RU" sz="2800" b="1" dirty="0" smtClean="0"/>
              <a:t>Стимулировать использование в речи глаголов и прилагательных. Обогащать активный словарный запас детей. </a:t>
            </a:r>
          </a:p>
          <a:p>
            <a:r>
              <a:rPr lang="ru-RU" sz="2800" b="1" dirty="0" smtClean="0"/>
              <a:t>Воспитывать заботу, бережное отношение к птицам. </a:t>
            </a:r>
          </a:p>
          <a:p>
            <a:r>
              <a:rPr lang="ru-RU" dirty="0" smtClean="0"/>
              <a:t>               </a:t>
            </a:r>
            <a:endParaRPr lang="ru-RU" dirty="0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Petuh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153827"/>
            <a:ext cx="8715436" cy="6303497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285720" y="214291"/>
            <a:ext cx="392909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</a:rPr>
              <a:t>Вот гуляет петушок –</a:t>
            </a:r>
          </a:p>
          <a:p>
            <a:r>
              <a:rPr lang="ru-RU" sz="2000" b="1" dirty="0" smtClean="0">
                <a:solidFill>
                  <a:srgbClr val="C00000"/>
                </a:solidFill>
              </a:rPr>
              <a:t> Ярко красный гребешок.</a:t>
            </a:r>
          </a:p>
          <a:p>
            <a:r>
              <a:rPr lang="ru-RU" sz="2000" b="1" dirty="0" smtClean="0">
                <a:solidFill>
                  <a:srgbClr val="C00000"/>
                </a:solidFill>
              </a:rPr>
              <a:t> Перья жаркие горят!</a:t>
            </a:r>
          </a:p>
          <a:p>
            <a:r>
              <a:rPr lang="ru-RU" sz="2000" b="1" dirty="0" smtClean="0">
                <a:solidFill>
                  <a:srgbClr val="C00000"/>
                </a:solidFill>
              </a:rPr>
              <a:t> Как красив его наряд!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501090" y="6357958"/>
            <a:ext cx="7493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1.</a:t>
            </a:r>
            <a:endParaRPr lang="ru-RU" sz="2800" b="1" dirty="0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00007835_larg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285728"/>
            <a:ext cx="8715436" cy="6179387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500034" y="4857760"/>
            <a:ext cx="864396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Травку пощипала, </a:t>
            </a:r>
          </a:p>
          <a:p>
            <a:r>
              <a:rPr lang="ru-RU" sz="2400" b="1" dirty="0" smtClean="0"/>
              <a:t>зёрен поклевала, </a:t>
            </a:r>
          </a:p>
          <a:p>
            <a:r>
              <a:rPr lang="ru-RU" sz="2400" b="1" dirty="0" smtClean="0"/>
              <a:t>Погуляла тут и там </a:t>
            </a:r>
          </a:p>
          <a:p>
            <a:r>
              <a:rPr lang="ru-RU" sz="2400" b="1" dirty="0" smtClean="0"/>
              <a:t>И снесла яичко нам.</a:t>
            </a:r>
            <a:endParaRPr lang="ru-RU" sz="24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85720" y="214290"/>
            <a:ext cx="321471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Курочка Хохлатка </a:t>
            </a:r>
          </a:p>
          <a:p>
            <a:r>
              <a:rPr lang="ru-RU" sz="2400" b="1" dirty="0" smtClean="0"/>
              <a:t>Встала спозаранку, </a:t>
            </a:r>
          </a:p>
          <a:p>
            <a:r>
              <a:rPr lang="ru-RU" sz="2400" b="1" dirty="0" smtClean="0"/>
              <a:t>Ко- ко- ко произнесла, </a:t>
            </a:r>
          </a:p>
          <a:p>
            <a:r>
              <a:rPr lang="ru-RU" sz="2400" b="1" dirty="0" smtClean="0"/>
              <a:t>И на улочку пошла.                          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572528" y="6286520"/>
            <a:ext cx="5714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2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0" grpId="1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myasopti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6296" y="79518"/>
            <a:ext cx="8773422" cy="6207002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14282" y="214290"/>
            <a:ext cx="32147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</a:rPr>
              <a:t>Курочка в гнезде сидела,</a:t>
            </a:r>
          </a:p>
          <a:p>
            <a:r>
              <a:rPr lang="ru-RU" sz="2000" b="1" dirty="0" smtClean="0">
                <a:solidFill>
                  <a:schemeClr val="bg1"/>
                </a:solidFill>
              </a:rPr>
              <a:t> Долго-долго яйца грела.</a:t>
            </a:r>
          </a:p>
          <a:p>
            <a:r>
              <a:rPr lang="ru-RU" sz="2000" b="1" dirty="0" smtClean="0">
                <a:solidFill>
                  <a:schemeClr val="bg1"/>
                </a:solidFill>
              </a:rPr>
              <a:t> Десять маленьких цыплят</a:t>
            </a:r>
          </a:p>
          <a:p>
            <a:r>
              <a:rPr lang="ru-RU" sz="2000" b="1" dirty="0" smtClean="0">
                <a:solidFill>
                  <a:schemeClr val="bg1"/>
                </a:solidFill>
              </a:rPr>
              <a:t> Выйти из яиц хотят.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501090" y="6072206"/>
            <a:ext cx="6429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3.</a:t>
            </a:r>
            <a:endParaRPr lang="ru-RU" sz="2800" b="1" dirty="0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305367104_68847541.png"/>
          <p:cNvPicPr>
            <a:picLocks noChangeAspect="1"/>
          </p:cNvPicPr>
          <p:nvPr/>
        </p:nvPicPr>
        <p:blipFill>
          <a:blip r:embed="rId2" cstate="print"/>
          <a:srcRect t="4667" r="4317"/>
          <a:stretch>
            <a:fillRect/>
          </a:stretch>
        </p:blipFill>
        <p:spPr>
          <a:xfrm>
            <a:off x="214282" y="285729"/>
            <a:ext cx="8572560" cy="6101614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85720" y="214290"/>
            <a:ext cx="47149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endParaRPr lang="ru-RU" sz="2000" b="1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285729"/>
            <a:ext cx="657228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Не могу понять что это?</a:t>
            </a:r>
          </a:p>
          <a:p>
            <a:r>
              <a:rPr lang="ru-RU" b="1" dirty="0" smtClean="0"/>
              <a:t>Темнота, не видно света.</a:t>
            </a:r>
          </a:p>
          <a:p>
            <a:r>
              <a:rPr lang="ru-RU" b="1" dirty="0" smtClean="0"/>
              <a:t>Жить без света не хочу</a:t>
            </a:r>
          </a:p>
          <a:p>
            <a:r>
              <a:rPr lang="ru-RU" b="1" dirty="0" smtClean="0"/>
              <a:t>И немного постучу! </a:t>
            </a:r>
          </a:p>
          <a:p>
            <a:r>
              <a:rPr lang="ru-RU" b="1" dirty="0" smtClean="0"/>
              <a:t>По скорлупке тук- тук- тук </a:t>
            </a:r>
          </a:p>
          <a:p>
            <a:r>
              <a:rPr lang="ru-RU" b="1" dirty="0" smtClean="0"/>
              <a:t>Здравствуй мамочка- я тут!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286776" y="6143644"/>
            <a:ext cx="6133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4.</a:t>
            </a:r>
            <a:endParaRPr lang="ru-RU" sz="2800" b="1" dirty="0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97769d434b1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285728"/>
            <a:ext cx="8715436" cy="5993138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94020" y="5572140"/>
            <a:ext cx="39467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/>
              <a:t> </a:t>
            </a:r>
            <a:r>
              <a:rPr lang="ru-RU" sz="2400" b="1" dirty="0" smtClean="0"/>
              <a:t>Есть теперь у нашей квочки</a:t>
            </a:r>
          </a:p>
          <a:p>
            <a:r>
              <a:rPr lang="ru-RU" sz="2400" b="1" dirty="0" smtClean="0"/>
              <a:t> Дочки и сыночки – пушистые комочки. </a:t>
            </a:r>
            <a:endParaRPr lang="ru-RU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8358214" y="6072206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5.</a:t>
            </a:r>
            <a:endParaRPr lang="ru-RU" sz="2800" b="1" dirty="0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post-41-114918833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7158" y="285728"/>
            <a:ext cx="8572560" cy="6215107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714348" y="357166"/>
            <a:ext cx="264320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Курочка — наседка</a:t>
            </a:r>
          </a:p>
          <a:p>
            <a:r>
              <a:rPr lang="ru-RU" sz="2000" b="1" dirty="0" smtClean="0">
                <a:solidFill>
                  <a:srgbClr val="FF0000"/>
                </a:solidFill>
              </a:rPr>
              <a:t> Вывела цыплят.</a:t>
            </a:r>
          </a:p>
          <a:p>
            <a:r>
              <a:rPr lang="ru-RU" sz="2000" b="1" dirty="0" smtClean="0">
                <a:solidFill>
                  <a:srgbClr val="FF0000"/>
                </a:solidFill>
              </a:rPr>
              <a:t> Маленькие детки</a:t>
            </a:r>
          </a:p>
          <a:p>
            <a:r>
              <a:rPr lang="ru-RU" sz="2000" b="1" dirty="0" smtClean="0">
                <a:solidFill>
                  <a:srgbClr val="FF0000"/>
                </a:solidFill>
              </a:rPr>
              <a:t> Целый день пищат.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286776" y="6286520"/>
            <a:ext cx="5419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6.</a:t>
            </a:r>
            <a:endParaRPr lang="ru-RU" sz="2800" b="1" dirty="0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chickens_1844738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581" y="232635"/>
            <a:ext cx="8818138" cy="6053885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214282" y="4500570"/>
            <a:ext cx="335758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Яркие, пушистые,</a:t>
            </a:r>
          </a:p>
          <a:p>
            <a:r>
              <a:rPr lang="ru-RU" sz="2400" b="1" dirty="0" smtClean="0"/>
              <a:t> Жёлтые комочки –</a:t>
            </a:r>
          </a:p>
          <a:p>
            <a:r>
              <a:rPr lang="ru-RU" sz="2400" b="1" dirty="0" smtClean="0"/>
              <a:t> Маленькие деточки</a:t>
            </a:r>
          </a:p>
          <a:p>
            <a:r>
              <a:rPr lang="ru-RU" sz="2400" b="1" dirty="0" smtClean="0"/>
              <a:t> Петушка и квочки.</a:t>
            </a:r>
            <a:endParaRPr lang="ru-RU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8429652" y="6357958"/>
            <a:ext cx="6133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7.</a:t>
            </a:r>
            <a:endParaRPr lang="ru-RU" sz="2800" b="1" dirty="0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545</TotalTime>
  <Words>350</Words>
  <Application>Microsoft Office PowerPoint</Application>
  <PresentationFormat>Экран (4:3)</PresentationFormat>
  <Paragraphs>74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Acer</dc:creator>
  <cp:lastModifiedBy>Acer</cp:lastModifiedBy>
  <cp:revision>66</cp:revision>
  <dcterms:created xsi:type="dcterms:W3CDTF">2013-11-11T19:46:59Z</dcterms:created>
  <dcterms:modified xsi:type="dcterms:W3CDTF">2014-04-04T22:55:02Z</dcterms:modified>
</cp:coreProperties>
</file>