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23"/>
  </p:notesMasterIdLst>
  <p:sldIdLst>
    <p:sldId id="335" r:id="rId2"/>
    <p:sldId id="377" r:id="rId3"/>
    <p:sldId id="332" r:id="rId4"/>
    <p:sldId id="344" r:id="rId5"/>
    <p:sldId id="345" r:id="rId6"/>
    <p:sldId id="331" r:id="rId7"/>
    <p:sldId id="378" r:id="rId8"/>
    <p:sldId id="294" r:id="rId9"/>
    <p:sldId id="336" r:id="rId10"/>
    <p:sldId id="346" r:id="rId11"/>
    <p:sldId id="347" r:id="rId12"/>
    <p:sldId id="348" r:id="rId13"/>
    <p:sldId id="269" r:id="rId14"/>
    <p:sldId id="266" r:id="rId15"/>
    <p:sldId id="277" r:id="rId16"/>
    <p:sldId id="298" r:id="rId17"/>
    <p:sldId id="273" r:id="rId18"/>
    <p:sldId id="295" r:id="rId19"/>
    <p:sldId id="274" r:id="rId20"/>
    <p:sldId id="297" r:id="rId21"/>
    <p:sldId id="3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5F9"/>
    <a:srgbClr val="62D5EC"/>
    <a:srgbClr val="7479DA"/>
    <a:srgbClr val="663300"/>
    <a:srgbClr val="421B00"/>
    <a:srgbClr val="83E16D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33" autoAdjust="0"/>
    <p:restoredTop sz="94775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943EDD7-3A36-41B9-9A35-03798841D69E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89592B3-151A-4977-B28A-FDBB8A6D5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57A0E0-493C-4470-8C04-2ECA1BE2F009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C7D53F6-0067-4CDE-B8D5-FC834A6808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6256DF-474B-46B2-A517-C168AF06B9FB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030A63-96EF-40BA-B139-3D10745CFC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CF82D8BD-1606-41A0-8807-2DB0560122AE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72B39A3-8FC8-480A-BB23-BA37D4DEF4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30ED40-3BB9-4BC2-AE1E-E4508F62F01C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7C431C-DE34-4A4D-AA70-3AABBE2925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E6377EB-04C4-4FDB-8D2C-7B7C5050B9EA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C8519A2-1768-4528-963E-CAD9D82CF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71595A-FD98-47C4-8C15-EE27439939F7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B9D464-345B-4868-91EA-99C21DCA3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BB281A-0724-4926-943D-C833E5F57DCD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ED191A-AD26-4992-B008-86D73B6B41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5CDD55-CD8B-4307-AC99-2F7DB1BCADD2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0B826C-9CAF-4F78-A242-CD0CF95306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A9AF2DA-58A0-40DB-A55B-AB7D12F634E7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FC9900-3B3D-4213-94B6-468CDC2F11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9DA67D-4483-4786-A231-3926C599C6D8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C01CFA-43E0-40AB-87CB-AF6FC47183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0CE066-7795-4968-9B69-F7970392E225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EB875B-0636-49EB-8185-355ADCF4D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8713BBA-B495-4D13-AE7C-BA79739A11FD}" type="datetime1">
              <a:rPr lang="ru-RU" smtClean="0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2271791-E8D5-4BB5-8621-A0EA5EC387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84213" y="1905000"/>
            <a:ext cx="73882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600" i="1" u="sng" dirty="0" smtClean="0">
                <a:solidFill>
                  <a:srgbClr val="92D050"/>
                </a:solidFill>
              </a:rPr>
              <a:t>Такие разные мячи</a:t>
            </a:r>
            <a:endParaRPr lang="ru-RU" altLang="ru-RU" sz="6600" i="1" u="sng" dirty="0">
              <a:solidFill>
                <a:srgbClr val="92D050"/>
              </a:solidFill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051050" y="4868863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/>
              <a:t>Подготовила</a:t>
            </a:r>
            <a:r>
              <a:rPr lang="ru-RU" altLang="ru-RU"/>
              <a:t>: инструктор по физической культуре</a:t>
            </a:r>
          </a:p>
          <a:p>
            <a:pPr algn="r"/>
            <a:r>
              <a:rPr lang="ru-RU" altLang="ru-RU" sz="2000"/>
              <a:t>Зеленина Олеся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A646E7-ED32-4860-9F20-AF543DF6677E}" type="slidenum">
              <a:rPr lang="ru-RU" smtClean="0">
                <a:latin typeface="Arial" charset="0"/>
              </a:rPr>
              <a:pPr/>
              <a:t>10</a:t>
            </a:fld>
            <a:endParaRPr lang="ru-RU" smtClean="0">
              <a:latin typeface="Arial" charset="0"/>
            </a:endParaRPr>
          </a:p>
        </p:txBody>
      </p:sp>
      <p:pic>
        <p:nvPicPr>
          <p:cNvPr id="14339" name="Рисунок 4" descr="_________________504333f30d7f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28625"/>
            <a:ext cx="35004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i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608388"/>
            <a:ext cx="3667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714625" y="3000375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Большой теннис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1A2D7F-21AE-44D3-AD31-9C4FCF540F41}" type="slidenum">
              <a:rPr lang="ru-RU" smtClean="0">
                <a:latin typeface="Arial" charset="0"/>
              </a:rPr>
              <a:pPr/>
              <a:t>11</a:t>
            </a:fld>
            <a:endParaRPr lang="ru-RU" smtClean="0">
              <a:latin typeface="Arial" charset="0"/>
            </a:endParaRPr>
          </a:p>
        </p:txBody>
      </p:sp>
      <p:pic>
        <p:nvPicPr>
          <p:cNvPr id="15363" name="Рисунок 4" descr="md_5691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786188"/>
            <a:ext cx="288131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Documents and Settings\Admin\Рабочий стол\721110_54865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00063"/>
            <a:ext cx="39354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1928813" y="3214688"/>
            <a:ext cx="4643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Настольный теннис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4" descr="128347483024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714375"/>
            <a:ext cx="3071812" cy="2303463"/>
          </a:xfrm>
        </p:spPr>
      </p:pic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D8FAF7-EC1E-4546-BA51-19F96E3EF635}" type="slidenum">
              <a:rPr lang="ru-RU" smtClean="0">
                <a:latin typeface="Arial" charset="0"/>
              </a:rPr>
              <a:pPr/>
              <a:t>12</a:t>
            </a:fld>
            <a:endParaRPr lang="ru-RU" smtClean="0">
              <a:latin typeface="Arial" charset="0"/>
            </a:endParaRPr>
          </a:p>
        </p:txBody>
      </p:sp>
      <p:pic>
        <p:nvPicPr>
          <p:cNvPr id="16388" name="Рисунок 5" descr="file314315_06d724975d448122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841750"/>
            <a:ext cx="3338513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143125" y="3214688"/>
            <a:ext cx="350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Хоккей с мячом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D5626-49E1-412D-8602-AB7E291FD7C6}" type="slidenum">
              <a:rPr lang="ru-RU" altLang="ru-RU" smtClean="0">
                <a:latin typeface="Arial" charset="0"/>
              </a:rPr>
              <a:pPr/>
              <a:t>13</a:t>
            </a:fld>
            <a:endParaRPr lang="ru-RU" altLang="ru-RU" smtClean="0">
              <a:latin typeface="Arial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3050"/>
            <a:ext cx="8497888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6234" y="238125"/>
            <a:ext cx="507209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баскетбол</a:t>
            </a:r>
            <a:endParaRPr lang="ru-RU" sz="5400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44DE26-6F05-454C-8F00-EB6841206AA9}" type="slidenum">
              <a:rPr lang="ru-RU" altLang="ru-RU" smtClean="0">
                <a:latin typeface="Arial" charset="0"/>
              </a:rPr>
              <a:pPr/>
              <a:t>14</a:t>
            </a:fld>
            <a:endParaRPr lang="ru-RU" altLang="ru-RU" smtClean="0">
              <a:latin typeface="Arial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 t="4988"/>
          <a:stretch>
            <a:fillRect/>
          </a:stretch>
        </p:blipFill>
        <p:spPr bwMode="auto">
          <a:xfrm>
            <a:off x="468313" y="315913"/>
            <a:ext cx="8280400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6729" y="234927"/>
            <a:ext cx="571504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волейбол</a:t>
            </a:r>
            <a:endParaRPr lang="ru-RU" sz="5400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360AA0-4EDE-4D45-A6D3-52B2913FD7AA}" type="slidenum">
              <a:rPr lang="ru-RU" altLang="ru-RU" smtClean="0">
                <a:latin typeface="Arial" charset="0"/>
              </a:rPr>
              <a:pPr/>
              <a:t>15</a:t>
            </a:fld>
            <a:endParaRPr lang="ru-RU" altLang="ru-RU" smtClean="0">
              <a:latin typeface="Arial" charset="0"/>
            </a:endParaRP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/>
          <a:srcRect r="9045" b="8653"/>
          <a:stretch>
            <a:fillRect/>
          </a:stretch>
        </p:blipFill>
        <p:spPr bwMode="auto">
          <a:xfrm>
            <a:off x="323850" y="404813"/>
            <a:ext cx="8424863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61067" y="404527"/>
            <a:ext cx="28178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гандбол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/>
          <a:srcRect r="5632"/>
          <a:stretch>
            <a:fillRect/>
          </a:stretch>
        </p:blipFill>
        <p:spPr bwMode="auto">
          <a:xfrm>
            <a:off x="212725" y="260350"/>
            <a:ext cx="8751888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E17B90-9ACB-49E9-B3E8-FE0C18DDA9C4}" type="slidenum">
              <a:rPr lang="ru-RU" altLang="ru-RU" smtClean="0">
                <a:latin typeface="Arial" charset="0"/>
              </a:rPr>
              <a:pPr/>
              <a:t>16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7815" y="412729"/>
            <a:ext cx="34035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вотерпол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567318-0126-485A-AD8C-0DFEA84F7405}" type="slidenum">
              <a:rPr lang="ru-RU" altLang="ru-RU" smtClean="0">
                <a:latin typeface="Arial" charset="0"/>
              </a:rPr>
              <a:pPr/>
              <a:t>17</a:t>
            </a:fld>
            <a:endParaRPr lang="ru-RU" altLang="ru-RU" smtClean="0">
              <a:latin typeface="Arial" charset="0"/>
            </a:endParaRPr>
          </a:p>
        </p:txBody>
      </p:sp>
      <p:pic>
        <p:nvPicPr>
          <p:cNvPr id="2150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8750"/>
            <a:ext cx="8358188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0"/>
            <a:ext cx="85725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Большой теннис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3675"/>
            <a:ext cx="82804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99228" y="5517232"/>
            <a:ext cx="59293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Хоккей с мячом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/>
          <a:srcRect r="7483"/>
          <a:stretch>
            <a:fillRect/>
          </a:stretch>
        </p:blipFill>
        <p:spPr bwMode="auto">
          <a:xfrm>
            <a:off x="285720" y="214290"/>
            <a:ext cx="7858148" cy="48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20713" y="5229225"/>
            <a:ext cx="4248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Настольный теннис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C9900-3B3D-4213-94B6-468CDC2F113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1429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Согласно историческим ссылкам и легендам, ранние мячи создавались из человеческих голов, завернутых в кожу животных или в мочевые пузыри свиней и коров.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785926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Самый древний мяч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428868"/>
            <a:ext cx="321471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Ему более 450 лет. Считается, что этот мяч принадлежал шотландской королеве Мэри. Камера древнего мяча изготовлена из свиного пузыря. Сверху камера покрыта сшитыми кусками оленьей кожи.</a:t>
            </a:r>
            <a:endParaRPr lang="ru-RU" sz="2400" dirty="0"/>
          </a:p>
        </p:txBody>
      </p:sp>
      <p:pic>
        <p:nvPicPr>
          <p:cNvPr id="6" name="Picture 7" descr="football_oldest230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14678" y="2285992"/>
            <a:ext cx="4786346" cy="435771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346075"/>
            <a:ext cx="8480425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325" y="404813"/>
            <a:ext cx="25209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1A0EB-BE6A-4590-BB9F-A8110C9773CA}" type="slidenum">
              <a:rPr lang="ru-RU" smtClean="0">
                <a:latin typeface="Arial" charset="0"/>
              </a:rPr>
              <a:pPr/>
              <a:t>21</a:t>
            </a:fld>
            <a:endParaRPr lang="ru-RU" smtClean="0">
              <a:latin typeface="Arial" charset="0"/>
            </a:endParaRP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071563" y="2714625"/>
            <a:ext cx="735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</a:rPr>
              <a:t>СПАСИБО ЗА ВНИМАНИЕ</a:t>
            </a:r>
          </a:p>
        </p:txBody>
      </p:sp>
      <p:pic>
        <p:nvPicPr>
          <p:cNvPr id="43012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642938"/>
            <a:ext cx="15716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643313"/>
            <a:ext cx="35734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65278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714750" y="4714875"/>
            <a:ext cx="4500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/>
              <a:t>Мячи из дерева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EE78DD-A328-4F44-83BB-FAA73E4F5220}" type="slidenum">
              <a:rPr lang="ru-RU" smtClean="0">
                <a:latin typeface="Arial" charset="0"/>
              </a:rPr>
              <a:pPr/>
              <a:t>4</a:t>
            </a:fld>
            <a:endParaRPr lang="ru-RU" smtClean="0">
              <a:latin typeface="Arial" charset="0"/>
            </a:endParaRP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/>
          <a:srcRect l="6314" t="4411" r="5246"/>
          <a:stretch>
            <a:fillRect/>
          </a:stretch>
        </p:blipFill>
        <p:spPr bwMode="auto">
          <a:xfrm>
            <a:off x="928688" y="3357563"/>
            <a:ext cx="2952750" cy="3021012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/>
          <a:srcRect l="9102" t="4330" r="10905" b="1781"/>
          <a:stretch>
            <a:fillRect/>
          </a:stretch>
        </p:blipFill>
        <p:spPr bwMode="auto">
          <a:xfrm>
            <a:off x="5000625" y="1571625"/>
            <a:ext cx="3090863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85813" y="1214438"/>
            <a:ext cx="3857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Мячи из кожи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000250"/>
            <a:ext cx="7038975" cy="4016375"/>
          </a:xfrm>
        </p:spPr>
      </p:pic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FBFA8-50A1-47B9-AEFF-DDBD1043372F}" type="slidenum">
              <a:rPr lang="ru-RU" smtClean="0">
                <a:latin typeface="Arial" charset="0"/>
              </a:rPr>
              <a:pPr/>
              <a:t>5</a:t>
            </a:fld>
            <a:endParaRPr lang="ru-RU" smtClean="0">
              <a:latin typeface="Arial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42938" y="785813"/>
            <a:ext cx="7572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 i="1">
                <a:solidFill>
                  <a:schemeClr val="tx2"/>
                </a:solidFill>
              </a:rPr>
              <a:t>Мячи  из ткани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l="11876" r="12373" b="9119"/>
          <a:stretch>
            <a:fillRect/>
          </a:stretch>
        </p:blipFill>
        <p:spPr>
          <a:xfrm>
            <a:off x="2087563" y="1214438"/>
            <a:ext cx="7056437" cy="5110162"/>
          </a:xfrm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543300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1268" name="WordArt 7"/>
          <p:cNvSpPr>
            <a:spLocks noChangeArrowheads="1" noChangeShapeType="1" noTextEdit="1"/>
          </p:cNvSpPr>
          <p:nvPr/>
        </p:nvSpPr>
        <p:spPr bwMode="auto">
          <a:xfrm>
            <a:off x="928688" y="714375"/>
            <a:ext cx="32861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45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ФИИТНЕС-МЯЧИ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C9900-3B3D-4213-94B6-468CDC2F113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5786" y="1214422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Разновидности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игр с мячом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004-003-Futbolnyj-mjach"/>
          <p:cNvPicPr>
            <a:picLocks noChangeAspect="1" noChangeArrowheads="1"/>
          </p:cNvPicPr>
          <p:nvPr/>
        </p:nvPicPr>
        <p:blipFill>
          <a:blip r:embed="rId2"/>
          <a:srcRect l="6305" t="7288" r="13055" b="6404"/>
          <a:stretch>
            <a:fillRect/>
          </a:stretch>
        </p:blipFill>
        <p:spPr bwMode="auto">
          <a:xfrm>
            <a:off x="574675" y="2878138"/>
            <a:ext cx="309721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150" y="476250"/>
            <a:ext cx="2949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77155" y="3797995"/>
            <a:ext cx="269210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футбо</a:t>
            </a:r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4400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975" y="3116263"/>
            <a:ext cx="302101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6935" y="4131879"/>
            <a:ext cx="287255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баскетбол</a:t>
            </a:r>
            <a:endParaRPr lang="ru-RU" sz="4000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0347" y="1412775"/>
            <a:ext cx="4096889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волейбол</a:t>
            </a:r>
            <a:endParaRPr lang="ru-RU" sz="4400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76288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7"/>
          <p:cNvSpPr/>
          <p:nvPr/>
        </p:nvSpPr>
        <p:spPr>
          <a:xfrm>
            <a:off x="1115616" y="1847945"/>
            <a:ext cx="23201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гандбол</a:t>
            </a:r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3"/>
          <a:srcRect l="16838" t="31537" r="26567" b="15634"/>
          <a:stretch>
            <a:fillRect/>
          </a:stretch>
        </p:blipFill>
        <p:spPr bwMode="auto">
          <a:xfrm>
            <a:off x="4643438" y="3001963"/>
            <a:ext cx="36353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67736" y="4212599"/>
            <a:ext cx="281128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вотерпол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972</TotalTime>
  <Words>128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 2</vt:lpstr>
      <vt:lpstr>Calibri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Олеся</cp:lastModifiedBy>
  <cp:revision>72</cp:revision>
  <dcterms:modified xsi:type="dcterms:W3CDTF">2015-10-26T17:35:39Z</dcterms:modified>
</cp:coreProperties>
</file>