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2" y="34482"/>
            <a:ext cx="8974739" cy="67310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Aleksey-Shelygin-Umnicy-i-umniki-zastav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830" y="2555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5389" cy="6408712"/>
          </a:xfrm>
        </p:spPr>
      </p:pic>
    </p:spTree>
    <p:extLst>
      <p:ext uri="{BB962C8B-B14F-4D97-AF65-F5344CB8AC3E}">
        <p14:creationId xmlns:p14="http://schemas.microsoft.com/office/powerpoint/2010/main" val="2613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Раунд 3 Внимание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65" y="731838"/>
            <a:ext cx="4845669" cy="3475037"/>
          </a:xfrm>
          <a:effectLst>
            <a:softEdge rad="127000"/>
          </a:effectLst>
        </p:spPr>
      </p:pic>
      <p:pic>
        <p:nvPicPr>
          <p:cNvPr id="9" name="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158216" cy="5967756"/>
          </a:xfrm>
        </p:spPr>
      </p:pic>
    </p:spTree>
    <p:extLst>
      <p:ext uri="{BB962C8B-B14F-4D97-AF65-F5344CB8AC3E}">
        <p14:creationId xmlns:p14="http://schemas.microsoft.com/office/powerpoint/2010/main" val="26320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328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Раунд 4. Собери рюкзак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531969" cy="4898977"/>
          </a:xfrm>
          <a:effectLst>
            <a:softEdge rad="127000"/>
          </a:effectLst>
        </p:spPr>
      </p:pic>
      <p:pic>
        <p:nvPicPr>
          <p:cNvPr id="5" name="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82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3" y="4372168"/>
            <a:ext cx="74614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Раунд 4. Какой?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02" y="731838"/>
            <a:ext cx="3003996" cy="3475037"/>
          </a:xfrm>
        </p:spPr>
      </p:pic>
      <p:pic>
        <p:nvPicPr>
          <p:cNvPr id="6" name="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02057"/>
            <a:ext cx="2260699" cy="16955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168"/>
            <a:ext cx="2232248" cy="18885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44568"/>
            <a:ext cx="2715317" cy="2036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23504"/>
            <a:ext cx="2650699" cy="21548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67792"/>
            <a:ext cx="2880320" cy="19900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122"/>
            <a:ext cx="2904200" cy="19167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850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" y="132646"/>
            <a:ext cx="8438666" cy="6592708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548680"/>
            <a:ext cx="5129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МОЛОДЦЫ!!!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Fanfary-na-nagrazhdeni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352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Конкурс «Разминка»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4824536" cy="55810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8380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06550" cy="576953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7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42143" cy="5832648"/>
          </a:xfrm>
        </p:spPr>
      </p:pic>
    </p:spTree>
    <p:extLst>
      <p:ext uri="{BB962C8B-B14F-4D97-AF65-F5344CB8AC3E}">
        <p14:creationId xmlns:p14="http://schemas.microsoft.com/office/powerpoint/2010/main" val="25139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326896" cy="616849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1669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" y="620688"/>
            <a:ext cx="8510034" cy="561662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523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Раунд 1 Математика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264696" cy="5554942"/>
          </a:xfrm>
          <a:effectLst>
            <a:softEdge rad="127000"/>
          </a:effectLst>
        </p:spPr>
      </p:pic>
      <p:pic>
        <p:nvPicPr>
          <p:cNvPr id="7" name="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367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Раунд 2. Грамота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688632" cy="5688632"/>
          </a:xfrm>
          <a:effectLst>
            <a:softEdge rad="127000"/>
          </a:effectLst>
        </p:spPr>
      </p:pic>
      <p:pic>
        <p:nvPicPr>
          <p:cNvPr id="5" name="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1" y="620688"/>
            <a:ext cx="8989568" cy="5381208"/>
          </a:xfrm>
          <a:effectLst>
            <a:softEdge rad="317500"/>
          </a:effectLst>
        </p:spPr>
      </p:pic>
      <p:pic>
        <p:nvPicPr>
          <p:cNvPr id="5" name="Usatyy-nyan_-Muzyka-iz-fil_m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217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26</Words>
  <Application>Microsoft Office PowerPoint</Application>
  <PresentationFormat>Экран (4:3)</PresentationFormat>
  <Paragraphs>7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Конкурс «Разминка»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Раунд 1 Математика</vt:lpstr>
      <vt:lpstr>Раунд 2. Грамота</vt:lpstr>
      <vt:lpstr>Презентация PowerPoint</vt:lpstr>
      <vt:lpstr>Презентация PowerPoint</vt:lpstr>
      <vt:lpstr>Раунд 3 Внимание</vt:lpstr>
      <vt:lpstr>Презентация PowerPoint</vt:lpstr>
      <vt:lpstr>Раунд 4. Собери рюкзак</vt:lpstr>
      <vt:lpstr>Раунд 4. Какой?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14</cp:revision>
  <dcterms:created xsi:type="dcterms:W3CDTF">2013-10-30T14:39:41Z</dcterms:created>
  <dcterms:modified xsi:type="dcterms:W3CDTF">2013-10-30T17:23:42Z</dcterms:modified>
</cp:coreProperties>
</file>