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53A46-33CD-4B78-8B28-7F9D68B164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151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A09F4333-B256-4E70-90A0-B643A96B89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2614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68313" y="620713"/>
            <a:ext cx="8218487" cy="796925"/>
          </a:xfrm>
        </p:spPr>
        <p:txBody>
          <a:bodyPr/>
          <a:lstStyle/>
          <a:p>
            <a:r>
              <a:rPr lang="ru-RU" b="1" u="sng" smtClean="0">
                <a:solidFill>
                  <a:srgbClr val="007000"/>
                </a:solidFill>
              </a:rPr>
              <a:t>Вид проекта: </a:t>
            </a:r>
            <a:endParaRPr lang="ru-RU" b="1" smtClean="0">
              <a:solidFill>
                <a:srgbClr val="007000"/>
              </a:solidFill>
            </a:endParaRPr>
          </a:p>
        </p:txBody>
      </p:sp>
      <p:pic>
        <p:nvPicPr>
          <p:cNvPr id="6147" name="Picture 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4005263"/>
            <a:ext cx="3382962" cy="227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1547813"/>
            <a:ext cx="3382962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Горизонтальный свиток 2"/>
          <p:cNvSpPr/>
          <p:nvPr/>
        </p:nvSpPr>
        <p:spPr>
          <a:xfrm>
            <a:off x="827088" y="1557338"/>
            <a:ext cx="4032250" cy="1655762"/>
          </a:xfrm>
          <a:prstGeom prst="horizontalScroll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u="sng" dirty="0">
                <a:solidFill>
                  <a:srgbClr val="007000"/>
                </a:solidFill>
              </a:rPr>
              <a:t>1.Участники проекта: дети младшей группы и педагоги.</a:t>
            </a: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827088" y="3213100"/>
            <a:ext cx="4032250" cy="1931988"/>
          </a:xfrm>
          <a:prstGeom prst="horizontalScroll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u="sng" dirty="0">
                <a:solidFill>
                  <a:srgbClr val="007000"/>
                </a:solidFill>
              </a:rPr>
              <a:t>2.Активные участники </a:t>
            </a:r>
            <a:r>
              <a:rPr lang="ru-RU" sz="2000" b="1" u="sng" dirty="0" err="1">
                <a:solidFill>
                  <a:srgbClr val="007000"/>
                </a:solidFill>
              </a:rPr>
              <a:t>проекта:педагог-психолог</a:t>
            </a:r>
            <a:r>
              <a:rPr lang="ru-RU" sz="2000" b="1" u="sng" dirty="0">
                <a:solidFill>
                  <a:srgbClr val="007000"/>
                </a:solidFill>
              </a:rPr>
              <a:t> </a:t>
            </a:r>
            <a:r>
              <a:rPr lang="en-US" sz="2000" b="1" u="sng" dirty="0">
                <a:solidFill>
                  <a:srgbClr val="007000"/>
                </a:solidFill>
              </a:rPr>
              <a:t>,</a:t>
            </a:r>
            <a:r>
              <a:rPr lang="ru-RU" sz="2000" b="1" u="sng" dirty="0">
                <a:solidFill>
                  <a:srgbClr val="007000"/>
                </a:solidFill>
              </a:rPr>
              <a:t>музыкальный руководитель</a:t>
            </a:r>
            <a:r>
              <a:rPr lang="en-US" sz="2000" b="1" u="sng" dirty="0">
                <a:solidFill>
                  <a:srgbClr val="007000"/>
                </a:solidFill>
              </a:rPr>
              <a:t>,</a:t>
            </a:r>
            <a:r>
              <a:rPr lang="ru-RU" sz="2000" b="1" u="sng" dirty="0">
                <a:solidFill>
                  <a:srgbClr val="007000"/>
                </a:solidFill>
              </a:rPr>
              <a:t>физкультурный работник.</a:t>
            </a:r>
            <a:endParaRPr lang="ru-RU" sz="2000" b="1" u="sng" dirty="0">
              <a:solidFill>
                <a:srgbClr val="007000"/>
              </a:solidFill>
            </a:endParaRPr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827088" y="5013325"/>
            <a:ext cx="4032250" cy="1465263"/>
          </a:xfrm>
          <a:prstGeom prst="horizontalScroll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u="sng" dirty="0">
                <a:solidFill>
                  <a:srgbClr val="007000"/>
                </a:solidFill>
              </a:rPr>
              <a:t>3.По срокам реализации </a:t>
            </a:r>
            <a:r>
              <a:rPr lang="ru-RU" sz="2400" b="1" u="sng" dirty="0" err="1">
                <a:solidFill>
                  <a:srgbClr val="007000"/>
                </a:solidFill>
              </a:rPr>
              <a:t>проект:долгосрочный</a:t>
            </a:r>
            <a:r>
              <a:rPr lang="ru-RU" sz="2400" b="1" u="sng" dirty="0">
                <a:solidFill>
                  <a:srgbClr val="007000"/>
                </a:solidFill>
              </a:rPr>
              <a:t>(сентябрь-май).</a:t>
            </a:r>
          </a:p>
        </p:txBody>
      </p:sp>
      <p:sp>
        <p:nvSpPr>
          <p:cNvPr id="6152" name="Номер слайда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283349AB-39D0-4623-9B0C-D3A5827F3879}" type="slidenum">
              <a:rPr lang="ru-RU" smtClean="0"/>
              <a:pPr eaLnBrk="1" hangingPunct="1"/>
              <a:t>1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419971304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2098</TotalTime>
  <Words>28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Оформление по умолчанию</vt:lpstr>
      <vt:lpstr>Вид проекта: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курсы1</dc:title>
  <dc:creator>Елена</dc:creator>
  <dc:description>Вид проекта: </dc:description>
  <cp:lastModifiedBy>лариса</cp:lastModifiedBy>
  <cp:revision>189</cp:revision>
  <dcterms:created xsi:type="dcterms:W3CDTF">2012-08-12T16:04:58Z</dcterms:created>
  <dcterms:modified xsi:type="dcterms:W3CDTF">2014-02-18T12:18:39Z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Презентация курсы1</vt:lpwstr>
  </property>
  <property fmtid="{D5CDD505-2E9C-101B-9397-08002B2CF9AE}" pid="3" name="SlideDescription">
    <vt:lpwstr>Вид проекта: </vt:lpwstr>
  </property>
</Properties>
</file>