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81025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Методические рекомендации для педагогов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628775"/>
            <a:ext cx="8497887" cy="52292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7000"/>
                </a:solidFill>
              </a:rPr>
              <a:t>1.Данный проект нацелен на работу с детьми младшего возраста и  может  использоваться  </a:t>
            </a:r>
            <a:r>
              <a:rPr lang="ru-RU" sz="2400" b="1" dirty="0">
                <a:solidFill>
                  <a:srgbClr val="007000"/>
                </a:solidFill>
              </a:rPr>
              <a:t>другими педагогами для работы с детьми потому,  что </a:t>
            </a:r>
            <a:r>
              <a:rPr lang="ru-RU" sz="2400" b="1" dirty="0" smtClean="0">
                <a:solidFill>
                  <a:srgbClr val="007000"/>
                </a:solidFill>
              </a:rPr>
              <a:t>вполне </a:t>
            </a:r>
            <a:r>
              <a:rPr lang="ru-RU" sz="2400" b="1" dirty="0">
                <a:solidFill>
                  <a:srgbClr val="007000"/>
                </a:solidFill>
              </a:rPr>
              <a:t>предполагает вариативность ее использования в связи с конкретными задачами </a:t>
            </a:r>
            <a:r>
              <a:rPr lang="ru-RU" sz="2400" b="1" dirty="0" smtClean="0">
                <a:solidFill>
                  <a:srgbClr val="007000"/>
                </a:solidFill>
              </a:rPr>
              <a:t>проекта.</a:t>
            </a:r>
            <a:endParaRPr lang="ru-RU" sz="2400" b="1" dirty="0">
              <a:solidFill>
                <a:srgbClr val="007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7000"/>
                </a:solidFill>
              </a:rPr>
              <a:t>2. </a:t>
            </a:r>
            <a:r>
              <a:rPr lang="ru-RU" sz="2400" b="1" dirty="0">
                <a:solidFill>
                  <a:srgbClr val="007000"/>
                </a:solidFill>
              </a:rPr>
              <a:t>Педагоги всегда могут воспользоваться параметрами </a:t>
            </a:r>
            <a:r>
              <a:rPr lang="ru-RU" sz="2400" b="1" dirty="0" smtClean="0">
                <a:solidFill>
                  <a:srgbClr val="007000"/>
                </a:solidFill>
              </a:rPr>
              <a:t>разработанного перспективного планирования, </a:t>
            </a:r>
            <a:r>
              <a:rPr lang="ru-RU" sz="2400" b="1" dirty="0">
                <a:solidFill>
                  <a:srgbClr val="007000"/>
                </a:solidFill>
              </a:rPr>
              <a:t>а практический материал,  </a:t>
            </a:r>
            <a:r>
              <a:rPr lang="ru-RU" sz="2400" b="1" dirty="0" smtClean="0">
                <a:solidFill>
                  <a:srgbClr val="007000"/>
                </a:solidFill>
              </a:rPr>
              <a:t> </a:t>
            </a:r>
            <a:r>
              <a:rPr lang="ru-RU" sz="2400" b="1" dirty="0">
                <a:solidFill>
                  <a:srgbClr val="007000"/>
                </a:solidFill>
              </a:rPr>
              <a:t>поможет </a:t>
            </a:r>
            <a:r>
              <a:rPr lang="ru-RU" sz="2400" b="1" dirty="0" smtClean="0">
                <a:solidFill>
                  <a:srgbClr val="007000"/>
                </a:solidFill>
              </a:rPr>
              <a:t>педагогам разнообразить </a:t>
            </a:r>
            <a:r>
              <a:rPr lang="ru-RU" sz="2400" b="1" dirty="0">
                <a:solidFill>
                  <a:srgbClr val="007000"/>
                </a:solidFill>
              </a:rPr>
              <a:t>занятия с детьми, принести детям радость и сюрпризы  .</a:t>
            </a:r>
          </a:p>
          <a:p>
            <a:pPr marL="0" indent="0" algn="just">
              <a:buFontTx/>
              <a:buNone/>
              <a:defRPr/>
            </a:pPr>
            <a:r>
              <a:rPr lang="ru-RU" sz="2400" b="1" dirty="0" smtClean="0">
                <a:solidFill>
                  <a:srgbClr val="007000"/>
                </a:solidFill>
              </a:rPr>
              <a:t>3. Эффективная  деятельность  возможна только при тесном взаимодействии всех участников проекта.</a:t>
            </a:r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1434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372AC9-C91F-4442-998E-8268D793095B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827182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80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Методические рекомендации для педагогов 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Методические рекомендации для педагогов :</dc:description>
  <cp:lastModifiedBy>лариса</cp:lastModifiedBy>
  <cp:revision>189</cp:revision>
  <dcterms:created xsi:type="dcterms:W3CDTF">2012-08-12T16:04:58Z</dcterms:created>
  <dcterms:modified xsi:type="dcterms:W3CDTF">2014-02-18T12:18:41Z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Методические рекомендации для педагогов :</vt:lpwstr>
  </property>
</Properties>
</file>