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4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468313" y="644525"/>
            <a:ext cx="8218487" cy="646113"/>
          </a:xfrm>
        </p:spPr>
        <p:txBody>
          <a:bodyPr>
            <a:spAutoFit/>
          </a:bodyPr>
          <a:lstStyle/>
          <a:p>
            <a:r>
              <a:rPr lang="ru-RU" sz="3600" b="1" i="1" u="sng" smtClean="0">
                <a:solidFill>
                  <a:srgbClr val="007000"/>
                </a:solidFill>
              </a:rPr>
              <a:t>Поделки из бросового материала:</a:t>
            </a:r>
          </a:p>
        </p:txBody>
      </p:sp>
      <p:pic>
        <p:nvPicPr>
          <p:cNvPr id="18435" name="Picture 2" descr="H:\P1030207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1" b="16016"/>
          <a:stretch>
            <a:fillRect/>
          </a:stretch>
        </p:blipFill>
        <p:spPr bwMode="auto">
          <a:xfrm>
            <a:off x="395288" y="1484313"/>
            <a:ext cx="47529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H:\P1030206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3141663"/>
            <a:ext cx="4608512" cy="3455987"/>
          </a:xfrm>
        </p:spPr>
      </p:pic>
      <p:sp>
        <p:nvSpPr>
          <p:cNvPr id="3" name="Горизонтальный свиток 2"/>
          <p:cNvSpPr/>
          <p:nvPr/>
        </p:nvSpPr>
        <p:spPr>
          <a:xfrm>
            <a:off x="5292725" y="1484313"/>
            <a:ext cx="3382963" cy="1584325"/>
          </a:xfrm>
          <a:prstGeom prst="horizontalScroll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u="sng" dirty="0">
                <a:solidFill>
                  <a:srgbClr val="007000"/>
                </a:solidFill>
              </a:rPr>
              <a:t>Коллекции собранные совместно </a:t>
            </a:r>
            <a:r>
              <a:rPr lang="ru-RU" sz="2000" b="1" u="sng" dirty="0">
                <a:solidFill>
                  <a:srgbClr val="007000"/>
                </a:solidFill>
              </a:rPr>
              <a:t>детьми </a:t>
            </a:r>
            <a:r>
              <a:rPr lang="ru-RU" sz="2000" b="1" u="sng" dirty="0">
                <a:solidFill>
                  <a:srgbClr val="007000"/>
                </a:solidFill>
              </a:rPr>
              <a:t>и </a:t>
            </a:r>
            <a:r>
              <a:rPr lang="ru-RU" sz="2000" b="1" u="sng" dirty="0">
                <a:solidFill>
                  <a:srgbClr val="007000"/>
                </a:solidFill>
              </a:rPr>
              <a:t>родителями.</a:t>
            </a:r>
            <a:endParaRPr lang="ru-RU" sz="2000" b="1" u="sng" dirty="0">
              <a:solidFill>
                <a:srgbClr val="007000"/>
              </a:solidFill>
            </a:endParaRPr>
          </a:p>
        </p:txBody>
      </p:sp>
      <p:sp>
        <p:nvSpPr>
          <p:cNvPr id="184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758F3014-EC8E-4DE7-A49F-3E93007D7B93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463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13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Поделки из бросового материала: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Поделки из бросового материала:</dc:description>
  <cp:lastModifiedBy>лариса</cp:lastModifiedBy>
  <cp:revision>189</cp:revision>
  <dcterms:created xsi:type="dcterms:W3CDTF">2012-08-12T16:04:58Z</dcterms:created>
  <dcterms:modified xsi:type="dcterms:W3CDTF">2014-02-18T12:18:42Z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Поделки из бросового материала:</vt:lpwstr>
  </property>
</Properties>
</file>