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813" y="549275"/>
            <a:ext cx="6121400" cy="14398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b="1" i="1" u="sng" dirty="0" smtClean="0">
                <a:solidFill>
                  <a:srgbClr val="007000"/>
                </a:solidFill>
              </a:rPr>
              <a:t>Модель взаимодействия педагога с   </a:t>
            </a:r>
            <a:r>
              <a:rPr lang="ru-RU" sz="3200" b="1" i="1" u="sng" dirty="0">
                <a:solidFill>
                  <a:srgbClr val="007000"/>
                </a:solidFill>
              </a:rPr>
              <a:t>детьми дошкольного </a:t>
            </a:r>
            <a:r>
              <a:rPr lang="ru-RU" sz="3200" b="1" i="1" u="sng" dirty="0" smtClean="0">
                <a:solidFill>
                  <a:srgbClr val="007000"/>
                </a:solidFill>
              </a:rPr>
              <a:t>      возраста:</a:t>
            </a:r>
            <a:endParaRPr lang="ru-RU" sz="3200" b="1" i="1" u="sng" dirty="0">
              <a:solidFill>
                <a:srgbClr val="007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850" y="2420938"/>
            <a:ext cx="2862263" cy="7207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</a:rPr>
              <a:t>1.Познавательные </a:t>
            </a:r>
            <a:r>
              <a:rPr lang="ru-RU" sz="2000" b="1" dirty="0">
                <a:solidFill>
                  <a:srgbClr val="007000"/>
                </a:solidFill>
              </a:rPr>
              <a:t>занятия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59113" y="24209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flipH="1">
            <a:off x="1754188" y="1989138"/>
            <a:ext cx="2854325" cy="4318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331913" y="3429000"/>
            <a:ext cx="2782887" cy="9366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2.Экскурсии на природу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54188" y="4652963"/>
            <a:ext cx="3105150" cy="9366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7000"/>
                </a:solidFill>
              </a:rPr>
              <a:t>3</a:t>
            </a:r>
            <a:r>
              <a:rPr lang="ru-RU" sz="2000" b="1" dirty="0">
                <a:solidFill>
                  <a:srgbClr val="007000"/>
                </a:solidFill>
              </a:rPr>
              <a:t>.Трудоваядеятельность в уголке природы, на участке и на огороде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40313" y="4652963"/>
            <a:ext cx="2987675" cy="9366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6.Опытная деятельность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32475" y="2420938"/>
            <a:ext cx="3060700" cy="863600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7000"/>
                </a:solidFill>
              </a:rPr>
              <a:t>4.Чтение литературы, заучивание стихов, пословиц, поговорок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8625" y="3429000"/>
            <a:ext cx="3024188" cy="9366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7000"/>
                </a:solidFill>
              </a:rPr>
              <a:t>5.Дидактические, подвижные и сюжетно-ролевые игры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1063" y="5789613"/>
            <a:ext cx="3238500" cy="8636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00"/>
                </a:solidFill>
              </a:rPr>
              <a:t>7.Наблюдение за растительным и животным миром, за трудом взрослых</a:t>
            </a:r>
          </a:p>
        </p:txBody>
      </p: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>
            <a:off x="4608513" y="1989138"/>
            <a:ext cx="3205162" cy="4318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12" idx="0"/>
          </p:cNvCxnSpPr>
          <p:nvPr/>
        </p:nvCxnSpPr>
        <p:spPr>
          <a:xfrm flipH="1">
            <a:off x="2724150" y="1989138"/>
            <a:ext cx="1884363" cy="1439862"/>
          </a:xfrm>
          <a:prstGeom prst="straightConnector1">
            <a:avLst/>
          </a:prstGeom>
          <a:ln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2"/>
          </p:cNvCxnSpPr>
          <p:nvPr/>
        </p:nvCxnSpPr>
        <p:spPr>
          <a:xfrm>
            <a:off x="4608513" y="1989138"/>
            <a:ext cx="2413000" cy="17272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12" idx="0"/>
          </p:cNvCxnSpPr>
          <p:nvPr/>
        </p:nvCxnSpPr>
        <p:spPr>
          <a:xfrm flipH="1">
            <a:off x="2724150" y="1989138"/>
            <a:ext cx="1884363" cy="1439862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2"/>
          </p:cNvCxnSpPr>
          <p:nvPr/>
        </p:nvCxnSpPr>
        <p:spPr>
          <a:xfrm flipH="1">
            <a:off x="3421063" y="1989138"/>
            <a:ext cx="1187450" cy="2879725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</p:cNvCxnSpPr>
          <p:nvPr/>
        </p:nvCxnSpPr>
        <p:spPr>
          <a:xfrm>
            <a:off x="4608513" y="1989138"/>
            <a:ext cx="1657350" cy="2879725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2"/>
          </p:cNvCxnSpPr>
          <p:nvPr/>
        </p:nvCxnSpPr>
        <p:spPr>
          <a:xfrm>
            <a:off x="4608513" y="1989138"/>
            <a:ext cx="433387" cy="3960812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4A5A5E1-3570-4E4E-AD7A-72898B61DF4C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089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Модель взаимодействия педагога с   детьми дошкольного       возраста: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Модель взаимодействия педагога с   детьми дошкольного       возраста:</dc:description>
  <cp:lastModifiedBy>лариса</cp:lastModifiedBy>
  <cp:revision>189</cp:revision>
  <dcterms:created xsi:type="dcterms:W3CDTF">2012-08-12T16:04:58Z</dcterms:created>
  <dcterms:modified xsi:type="dcterms:W3CDTF">2014-02-18T12:18:40Z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Модель взаимодействия педагога с   детьми дошкольного       возраста:</vt:lpwstr>
  </property>
</Properties>
</file>