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3A46-33CD-4B78-8B28-7F9D68B16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5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9F4333-B256-4E70-90A0-B643A96B8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66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288" y="2349500"/>
            <a:ext cx="2736850" cy="10795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00"/>
                </a:solidFill>
              </a:rPr>
              <a:t>1.Ширмы, экологические стенды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288" y="3860800"/>
            <a:ext cx="2736850" cy="108108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FontTx/>
              <a:buNone/>
              <a:defRPr/>
            </a:pPr>
            <a:r>
              <a:rPr lang="ru-RU" sz="2400" b="1" dirty="0" smtClean="0">
                <a:solidFill>
                  <a:srgbClr val="007000"/>
                </a:solidFill>
              </a:rPr>
              <a:t>2.Анкетирование</a:t>
            </a:r>
            <a:r>
              <a:rPr lang="ru-RU" sz="2400" b="1" dirty="0">
                <a:solidFill>
                  <a:srgbClr val="007000"/>
                </a:solidFill>
              </a:rPr>
              <a:t>, проведение опросов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61088" y="2420938"/>
            <a:ext cx="2601912" cy="10795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00"/>
                </a:solidFill>
              </a:rPr>
              <a:t>4.Консультации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84888" y="3860800"/>
            <a:ext cx="2678112" cy="115252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7000"/>
                </a:solidFill>
              </a:rPr>
              <a:t>5.Информационные стенды, экологические газеты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19250" y="5157788"/>
            <a:ext cx="3024188" cy="109061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00"/>
                </a:solidFill>
              </a:rPr>
              <a:t>3.Фоторепортажи, домашнее видео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3800" y="5157788"/>
            <a:ext cx="3097213" cy="109061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7000"/>
                </a:solidFill>
              </a:rPr>
              <a:t>6.Семейные гостиные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1789113" y="1414463"/>
            <a:ext cx="2955925" cy="1006475"/>
          </a:xfrm>
          <a:prstGeom prst="straightConnector1">
            <a:avLst/>
          </a:prstGeom>
          <a:ln w="38100">
            <a:solidFill>
              <a:srgbClr val="007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6" idx="0"/>
          </p:cNvCxnSpPr>
          <p:nvPr/>
        </p:nvCxnSpPr>
        <p:spPr>
          <a:xfrm>
            <a:off x="4638675" y="1444625"/>
            <a:ext cx="2822575" cy="976313"/>
          </a:xfrm>
          <a:prstGeom prst="straightConnector1">
            <a:avLst/>
          </a:prstGeom>
          <a:ln w="38100">
            <a:solidFill>
              <a:srgbClr val="007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801813" y="1373188"/>
            <a:ext cx="2890837" cy="2487612"/>
          </a:xfrm>
          <a:prstGeom prst="straightConnector1">
            <a:avLst/>
          </a:prstGeom>
          <a:ln w="38100">
            <a:solidFill>
              <a:srgbClr val="007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230" idx="2"/>
          </p:cNvCxnSpPr>
          <p:nvPr/>
        </p:nvCxnSpPr>
        <p:spPr>
          <a:xfrm>
            <a:off x="4579938" y="1417638"/>
            <a:ext cx="2940050" cy="2578100"/>
          </a:xfrm>
          <a:prstGeom prst="straightConnector1">
            <a:avLst/>
          </a:prstGeom>
          <a:ln w="38100">
            <a:solidFill>
              <a:srgbClr val="007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9230" idx="2"/>
          </p:cNvCxnSpPr>
          <p:nvPr/>
        </p:nvCxnSpPr>
        <p:spPr>
          <a:xfrm flipH="1">
            <a:off x="3165475" y="1417638"/>
            <a:ext cx="1414463" cy="3771900"/>
          </a:xfrm>
          <a:prstGeom prst="straightConnector1">
            <a:avLst/>
          </a:prstGeom>
          <a:ln w="38100">
            <a:solidFill>
              <a:srgbClr val="007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230" idx="2"/>
          </p:cNvCxnSpPr>
          <p:nvPr/>
        </p:nvCxnSpPr>
        <p:spPr>
          <a:xfrm>
            <a:off x="4579938" y="1417638"/>
            <a:ext cx="1971675" cy="3898900"/>
          </a:xfrm>
          <a:prstGeom prst="straightConnector1">
            <a:avLst/>
          </a:prstGeom>
          <a:ln w="38100">
            <a:solidFill>
              <a:srgbClr val="007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0" name="Заголовок 27"/>
          <p:cNvSpPr>
            <a:spLocks noGrp="1"/>
          </p:cNvSpPr>
          <p:nvPr>
            <p:ph type="title"/>
          </p:nvPr>
        </p:nvSpPr>
        <p:spPr>
          <a:xfrm>
            <a:off x="395288" y="549275"/>
            <a:ext cx="8367712" cy="868363"/>
          </a:xfrm>
        </p:spPr>
        <p:txBody>
          <a:bodyPr/>
          <a:lstStyle/>
          <a:p>
            <a:r>
              <a:rPr lang="ru-RU" sz="3200" b="1" u="sng" smtClean="0">
                <a:solidFill>
                  <a:srgbClr val="007000"/>
                </a:solidFill>
              </a:rPr>
              <a:t>Модель взаимодействия педагога с родителями:</a:t>
            </a:r>
          </a:p>
        </p:txBody>
      </p:sp>
      <p:cxnSp>
        <p:nvCxnSpPr>
          <p:cNvPr id="30" name="Прямая со стрелкой 29"/>
          <p:cNvCxnSpPr>
            <a:stCxn id="4" idx="0"/>
            <a:endCxn id="9230" idx="2"/>
          </p:cNvCxnSpPr>
          <p:nvPr/>
        </p:nvCxnSpPr>
        <p:spPr>
          <a:xfrm flipV="1">
            <a:off x="1763713" y="1417638"/>
            <a:ext cx="2816225" cy="931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9230" idx="2"/>
          </p:cNvCxnSpPr>
          <p:nvPr/>
        </p:nvCxnSpPr>
        <p:spPr>
          <a:xfrm flipH="1">
            <a:off x="1789113" y="1417638"/>
            <a:ext cx="2790825" cy="1003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9230" idx="2"/>
            <a:endCxn id="6" idx="0"/>
          </p:cNvCxnSpPr>
          <p:nvPr/>
        </p:nvCxnSpPr>
        <p:spPr>
          <a:xfrm>
            <a:off x="4579938" y="1417638"/>
            <a:ext cx="2882900" cy="1003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9230" idx="2"/>
            <a:endCxn id="9" idx="0"/>
          </p:cNvCxnSpPr>
          <p:nvPr/>
        </p:nvCxnSpPr>
        <p:spPr>
          <a:xfrm>
            <a:off x="4579938" y="1417638"/>
            <a:ext cx="2843212" cy="2443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9230" idx="2"/>
          </p:cNvCxnSpPr>
          <p:nvPr/>
        </p:nvCxnSpPr>
        <p:spPr>
          <a:xfrm flipH="1" flipV="1">
            <a:off x="4579938" y="1417638"/>
            <a:ext cx="1995487" cy="394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9230" idx="2"/>
            <a:endCxn id="5" idx="0"/>
          </p:cNvCxnSpPr>
          <p:nvPr/>
        </p:nvCxnSpPr>
        <p:spPr>
          <a:xfrm flipH="1">
            <a:off x="1763713" y="1417638"/>
            <a:ext cx="2816225" cy="2443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9230" idx="2"/>
          </p:cNvCxnSpPr>
          <p:nvPr/>
        </p:nvCxnSpPr>
        <p:spPr>
          <a:xfrm flipV="1">
            <a:off x="3132138" y="1417638"/>
            <a:ext cx="1447800" cy="3898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4427538" y="1417638"/>
            <a:ext cx="3092450" cy="257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9230" idx="2"/>
          </p:cNvCxnSpPr>
          <p:nvPr/>
        </p:nvCxnSpPr>
        <p:spPr>
          <a:xfrm flipH="1">
            <a:off x="1619250" y="1417638"/>
            <a:ext cx="2960688" cy="1003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flipH="1" flipV="1">
            <a:off x="4562475" y="1497013"/>
            <a:ext cx="2844800" cy="2443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9B8EDEE0-AEE2-4DCA-AB09-E59E2DDA9860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94500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27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Модель взаимодействия педагога с родителями: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курсы1</dc:title>
  <dc:creator>Елена</dc:creator>
  <dc:description>Модель взаимодействия педагога с родителями:</dc:description>
  <cp:lastModifiedBy>лариса</cp:lastModifiedBy>
  <cp:revision>189</cp:revision>
  <dcterms:created xsi:type="dcterms:W3CDTF">2012-08-12T16:04:58Z</dcterms:created>
  <dcterms:modified xsi:type="dcterms:W3CDTF">2014-02-18T12:18:40Z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курсы1</vt:lpwstr>
  </property>
  <property fmtid="{D5CDD505-2E9C-101B-9397-08002B2CF9AE}" pid="3" name="SlideDescription">
    <vt:lpwstr>Модель взаимодействия педагога с родителями:</vt:lpwstr>
  </property>
</Properties>
</file>