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D3E592-4811-4233-AF86-E818F58FCEA4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4DF393-3293-47A8-B021-18C3F8275B78}" type="pres">
      <dgm:prSet presAssocID="{D1D3E592-4811-4233-AF86-E818F58FCEA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349386-AD5C-4B4E-8B82-5D76DFC8BF9E}" type="pres">
      <dgm:prSet presAssocID="{D1D3E592-4811-4233-AF86-E818F58FCEA4}" presName="hierFlow" presStyleCnt="0"/>
      <dgm:spPr/>
    </dgm:pt>
    <dgm:pt modelId="{D607E52A-6813-4C30-88CB-F815F77BF46C}" type="pres">
      <dgm:prSet presAssocID="{D1D3E592-4811-4233-AF86-E818F58FCEA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CE522E7-D371-43BC-8733-EDD939E2B4D3}" type="pres">
      <dgm:prSet presAssocID="{D1D3E592-4811-4233-AF86-E818F58FCEA4}" presName="bgShapesFlow" presStyleCnt="0"/>
      <dgm:spPr/>
    </dgm:pt>
  </dgm:ptLst>
  <dgm:cxnLst>
    <dgm:cxn modelId="{57E1CB74-B453-435C-94E9-94D5C3CB274E}" type="presOf" srcId="{D1D3E592-4811-4233-AF86-E818F58FCEA4}" destId="{964DF393-3293-47A8-B021-18C3F8275B78}" srcOrd="0" destOrd="0" presId="urn:microsoft.com/office/officeart/2005/8/layout/hierarchy6"/>
    <dgm:cxn modelId="{D22E3230-4E03-4F16-887B-83005888146B}" type="presParOf" srcId="{964DF393-3293-47A8-B021-18C3F8275B78}" destId="{AD349386-AD5C-4B4E-8B82-5D76DFC8BF9E}" srcOrd="0" destOrd="0" presId="urn:microsoft.com/office/officeart/2005/8/layout/hierarchy6"/>
    <dgm:cxn modelId="{D2424639-9822-4A14-9244-011FA0C8FFE9}" type="presParOf" srcId="{AD349386-AD5C-4B4E-8B82-5D76DFC8BF9E}" destId="{D607E52A-6813-4C30-88CB-F815F77BF46C}" srcOrd="0" destOrd="0" presId="urn:microsoft.com/office/officeart/2005/8/layout/hierarchy6"/>
    <dgm:cxn modelId="{471D3281-BD01-4593-A596-1B14E035996E}" type="presParOf" srcId="{964DF393-3293-47A8-B021-18C3F8275B78}" destId="{0CE522E7-D371-43BC-8733-EDD939E2B4D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53A46-33CD-4B78-8B28-7F9D68B16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15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09F4333-B256-4E70-90A0-B643A96B8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05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07950" y="692150"/>
            <a:ext cx="8578850" cy="1223963"/>
          </a:xfrm>
        </p:spPr>
        <p:txBody>
          <a:bodyPr/>
          <a:lstStyle/>
          <a:p>
            <a:r>
              <a:rPr lang="ru-RU" sz="3200" b="1" u="sng" smtClean="0">
                <a:solidFill>
                  <a:srgbClr val="007000"/>
                </a:solidFill>
              </a:rPr>
              <a:t>Модель интеграции образовательных областей: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-180528" y="692696"/>
          <a:ext cx="9509248" cy="5401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Горизонтальный свиток 4"/>
          <p:cNvSpPr/>
          <p:nvPr/>
        </p:nvSpPr>
        <p:spPr>
          <a:xfrm>
            <a:off x="3132138" y="3860800"/>
            <a:ext cx="3095625" cy="1441450"/>
          </a:xfrm>
          <a:prstGeom prst="horizontalScroll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u="sng" dirty="0">
                <a:solidFill>
                  <a:srgbClr val="007000"/>
                </a:solidFill>
              </a:rPr>
              <a:t>Художественное </a:t>
            </a:r>
          </a:p>
          <a:p>
            <a:pPr algn="ctr">
              <a:defRPr/>
            </a:pPr>
            <a:r>
              <a:rPr lang="ru-RU" sz="2400" b="1" u="sng" dirty="0">
                <a:solidFill>
                  <a:srgbClr val="007000"/>
                </a:solidFill>
              </a:rPr>
              <a:t>творчество</a:t>
            </a: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68313" y="4508500"/>
            <a:ext cx="2879725" cy="1585913"/>
          </a:xfrm>
          <a:prstGeom prst="horizontalScroll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u="sng" dirty="0">
                <a:solidFill>
                  <a:srgbClr val="007000"/>
                </a:solidFill>
              </a:rPr>
              <a:t>Музыка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5580063" y="4725988"/>
            <a:ext cx="3240087" cy="1511300"/>
          </a:xfrm>
          <a:prstGeom prst="horizontalScroll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u="sng" dirty="0">
                <a:solidFill>
                  <a:srgbClr val="007000"/>
                </a:solidFill>
              </a:rPr>
              <a:t>Чтение художественной литературы</a:t>
            </a:r>
          </a:p>
        </p:txBody>
      </p:sp>
      <p:sp>
        <p:nvSpPr>
          <p:cNvPr id="2" name="Горизонтальный свиток 1"/>
          <p:cNvSpPr/>
          <p:nvPr/>
        </p:nvSpPr>
        <p:spPr>
          <a:xfrm>
            <a:off x="468313" y="2636838"/>
            <a:ext cx="2663825" cy="1368425"/>
          </a:xfrm>
          <a:prstGeom prst="horizontalScroll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u="sng" dirty="0">
                <a:solidFill>
                  <a:srgbClr val="007000"/>
                </a:solidFill>
              </a:rPr>
              <a:t>Коммуникация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492500" y="1916113"/>
            <a:ext cx="2374900" cy="1404937"/>
          </a:xfrm>
          <a:prstGeom prst="horizontalScroll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u="sng" dirty="0">
                <a:solidFill>
                  <a:srgbClr val="007000"/>
                </a:solidFill>
              </a:rPr>
              <a:t>Познание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372225" y="2636838"/>
            <a:ext cx="2447925" cy="1223962"/>
          </a:xfrm>
          <a:prstGeom prst="horizontalScroll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u="sng" dirty="0">
                <a:solidFill>
                  <a:srgbClr val="007000"/>
                </a:solidFill>
              </a:rPr>
              <a:t>Социализация</a:t>
            </a:r>
          </a:p>
        </p:txBody>
      </p:sp>
      <p:sp>
        <p:nvSpPr>
          <p:cNvPr id="10250" name="Номер слайда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0C0E071A-0651-4160-B8BE-57538D639DD2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6254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</TotalTime>
  <Words>15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Модель интеграции образовательных областей: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курсы1</dc:title>
  <dc:creator>Елена</dc:creator>
  <dc:description>Модель интеграции образовательных областей:</dc:description>
  <cp:lastModifiedBy>лариса</cp:lastModifiedBy>
  <cp:revision>189</cp:revision>
  <dcterms:created xsi:type="dcterms:W3CDTF">2012-08-12T16:04:58Z</dcterms:created>
  <dcterms:modified xsi:type="dcterms:W3CDTF">2014-02-18T12:18:40Z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курсы1</vt:lpwstr>
  </property>
  <property fmtid="{D5CDD505-2E9C-101B-9397-08002B2CF9AE}" pid="3" name="SlideDescription">
    <vt:lpwstr>Модель интеграции образовательных областей:</vt:lpwstr>
  </property>
</Properties>
</file>