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53A46-33CD-4B78-8B28-7F9D68B164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151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A09F4333-B256-4E70-90A0-B643A96B89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747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18487" cy="652463"/>
          </a:xfrm>
        </p:spPr>
        <p:txBody>
          <a:bodyPr/>
          <a:lstStyle/>
          <a:p>
            <a:r>
              <a:rPr lang="ru-RU" sz="3200" b="1" u="sng" smtClean="0">
                <a:solidFill>
                  <a:srgbClr val="007000"/>
                </a:solidFill>
              </a:rPr>
              <a:t>Целевые ориентиры.</a:t>
            </a:r>
          </a:p>
        </p:txBody>
      </p:sp>
      <p:sp>
        <p:nvSpPr>
          <p:cNvPr id="10243" name="Объект 2"/>
          <p:cNvSpPr>
            <a:spLocks noGrp="1"/>
          </p:cNvSpPr>
          <p:nvPr>
            <p:ph idx="1"/>
          </p:nvPr>
        </p:nvSpPr>
        <p:spPr>
          <a:xfrm>
            <a:off x="107950" y="1412875"/>
            <a:ext cx="8578850" cy="5616575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dirty="0" smtClean="0">
                <a:solidFill>
                  <a:srgbClr val="007000"/>
                </a:solidFill>
              </a:rPr>
              <a:t>1.Проект нацелен на детей младшего дошкольного возраста :на развитие интегративных качеств и способностей - через воспитание у детей любви к природе, развитие экологической культуры. Дети научатся любить природу и научат любить ее других. 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dirty="0" smtClean="0">
                <a:solidFill>
                  <a:srgbClr val="007000"/>
                </a:solidFill>
              </a:rPr>
              <a:t>2.Использование экологических праздников и развлечений с целью дать   детям лучше запоминать материал по экологическому воспитанию, знать правила поведения в природе, беречь ее, положительно воздействовать на экологию человеческой души: появится эстетическое наслаждение звуками, запахами и красками природы.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dirty="0" smtClean="0">
                <a:solidFill>
                  <a:srgbClr val="007000"/>
                </a:solidFill>
                <a:latin typeface="+mj-lt"/>
              </a:rPr>
              <a:t>3.Залог раскрытия потенциальных экспериментальных возможностей детей - правильная организация предметно-развивающей среды в образовательной деятельности и создание доброжелательной атмосферы.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dirty="0" smtClean="0">
                <a:solidFill>
                  <a:srgbClr val="007000"/>
                </a:solidFill>
                <a:latin typeface="+mj-lt"/>
              </a:rPr>
              <a:t>4. Эффективная  деятельность  возможна только при тесном взаимодействии всех участников проекта.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b="1" dirty="0" smtClean="0">
                <a:solidFill>
                  <a:srgbClr val="007000"/>
                </a:solidFill>
                <a:latin typeface="+mj-lt"/>
              </a:rPr>
              <a:t>5.Для правильного формирования  экологической культуры,  необходима определенная система взаимодействия с педагогом, которую  ребенок получит в процессе знакомства с экспериментом.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endParaRPr lang="ru-RU" sz="2000" b="1" dirty="0" smtClean="0">
              <a:solidFill>
                <a:srgbClr val="007000"/>
              </a:solidFill>
            </a:endParaRPr>
          </a:p>
          <a:p>
            <a:pPr algn="ctr">
              <a:defRPr/>
            </a:pPr>
            <a:endParaRPr lang="ru-RU" sz="2000" b="1" dirty="0" smtClean="0"/>
          </a:p>
        </p:txBody>
      </p:sp>
      <p:sp>
        <p:nvSpPr>
          <p:cNvPr id="13316" name="Номер слайда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/>
            <a:fld id="{B76AFB5B-7C46-4E3E-874D-CE5A99907A07}" type="slidenum">
              <a:rPr lang="ru-RU" smtClean="0"/>
              <a:pPr eaLnBrk="1" hangingPunct="1"/>
              <a:t>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50883589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2098</TotalTime>
  <Words>137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Оформление по умолчанию</vt:lpstr>
      <vt:lpstr>Целевые ориентиры.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курсы1</dc:title>
  <dc:creator>Елена</dc:creator>
  <dc:description>Целевые ориентиры.</dc:description>
  <cp:lastModifiedBy>лариса</cp:lastModifiedBy>
  <cp:revision>189</cp:revision>
  <dcterms:created xsi:type="dcterms:W3CDTF">2012-08-12T16:04:58Z</dcterms:created>
  <dcterms:modified xsi:type="dcterms:W3CDTF">2014-02-18T12:18:41Z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курсы1</vt:lpwstr>
  </property>
  <property fmtid="{D5CDD505-2E9C-101B-9397-08002B2CF9AE}" pid="3" name="SlideDescription">
    <vt:lpwstr>Целевые ориентиры.</vt:lpwstr>
  </property>
</Properties>
</file>