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-323850" y="1203325"/>
            <a:ext cx="6840538" cy="15779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2400" b="1" u="sng" smtClean="0">
                <a:solidFill>
                  <a:srgbClr val="007000"/>
                </a:solidFill>
              </a:rPr>
              <a:t>Организационный (август-сентябрь</a:t>
            </a:r>
            <a:r>
              <a:rPr lang="ru-RU" sz="2000" b="1" u="sng" smtClean="0">
                <a:solidFill>
                  <a:srgbClr val="007000"/>
                </a:solidFill>
              </a:rPr>
              <a:t>)</a:t>
            </a:r>
            <a:r>
              <a:rPr lang="ru-RU" sz="2000" b="1" smtClean="0">
                <a:solidFill>
                  <a:srgbClr val="007000"/>
                </a:solidFill>
              </a:rPr>
              <a:t> – </a:t>
            </a:r>
            <a:br>
              <a:rPr lang="ru-RU" sz="2000" b="1" smtClean="0">
                <a:solidFill>
                  <a:srgbClr val="007000"/>
                </a:solidFill>
              </a:rPr>
            </a:br>
            <a:r>
              <a:rPr lang="ru-RU" sz="2000" b="1" smtClean="0">
                <a:solidFill>
                  <a:srgbClr val="007000"/>
                </a:solidFill>
              </a:rPr>
              <a:t>выявление проблемы, систематизация </a:t>
            </a:r>
            <a:br>
              <a:rPr lang="ru-RU" sz="2000" b="1" smtClean="0">
                <a:solidFill>
                  <a:srgbClr val="007000"/>
                </a:solidFill>
              </a:rPr>
            </a:br>
            <a:r>
              <a:rPr lang="ru-RU" sz="2000" b="1" smtClean="0">
                <a:solidFill>
                  <a:srgbClr val="007000"/>
                </a:solidFill>
              </a:rPr>
              <a:t>материала, планирование деятельности, </a:t>
            </a:r>
            <a:br>
              <a:rPr lang="ru-RU" sz="2000" b="1" smtClean="0">
                <a:solidFill>
                  <a:srgbClr val="007000"/>
                </a:solidFill>
              </a:rPr>
            </a:br>
            <a:r>
              <a:rPr lang="ru-RU" sz="2000" b="1" smtClean="0">
                <a:solidFill>
                  <a:srgbClr val="007000"/>
                </a:solidFill>
              </a:rPr>
              <a:t>создание методической базы.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23850" y="722313"/>
            <a:ext cx="85693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u="sng">
                <a:solidFill>
                  <a:srgbClr val="007000"/>
                </a:solidFill>
                <a:latin typeface="Bookman Old Style" pitchFamily="18" charset="0"/>
              </a:rPr>
              <a:t>Этапы проекта (2012-2013 гг.):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2780928"/>
            <a:ext cx="4968551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u="sng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Содержательный (октябрь-май</a:t>
            </a:r>
            <a:r>
              <a:rPr lang="ru-RU" sz="2000" b="1" u="sng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ru-RU" sz="20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задач, практическая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деятельность участников  по формированию экологической культуры через экспериментальную деятельность детей.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7188" y="5029200"/>
            <a:ext cx="650081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ru-RU" sz="2400" b="1" u="sng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Результативный (май)</a:t>
            </a: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проведённой работы,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перспективность.</a:t>
            </a:r>
          </a:p>
        </p:txBody>
      </p:sp>
      <p:pic>
        <p:nvPicPr>
          <p:cNvPr id="5126" name="Picture 7" descr="H:\P10205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4508500"/>
            <a:ext cx="32035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F:\P10306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" t="2438" r="15125"/>
          <a:stretch>
            <a:fillRect/>
          </a:stretch>
        </p:blipFill>
        <p:spPr bwMode="auto">
          <a:xfrm>
            <a:off x="827088" y="2781300"/>
            <a:ext cx="3097212" cy="224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5" descr="H:\P103069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203325"/>
            <a:ext cx="2879725" cy="1720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68986C4-0651-435E-8356-DC9801B26DBD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343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47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Организационный (август-сентябрь) –  выявление проблемы, систематизация  материала, планирование деятельности,  создание методической базы.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Организационный (август-сентябрь) – _x000d_выявление проблемы, систематизация _x000d_материала, планирование деятельности, _x000d_создание методической базы.</dc:description>
  <cp:lastModifiedBy>лариса</cp:lastModifiedBy>
  <cp:revision>189</cp:revision>
  <dcterms:created xsi:type="dcterms:W3CDTF">2012-08-12T16:04:58Z</dcterms:created>
  <dcterms:modified xsi:type="dcterms:W3CDTF">2014-02-18T12:18:38Z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Организационный (август-сентябрь) – _x000d_выявление проблемы, систематизация _x000d_материала, планирование деятельности, _x000d_создание методической базы.</vt:lpwstr>
  </property>
</Properties>
</file>