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2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9217025" cy="1008063"/>
          </a:xfrm>
        </p:spPr>
        <p:txBody>
          <a:bodyPr/>
          <a:lstStyle/>
          <a:p>
            <a:r>
              <a:rPr lang="ru-RU" sz="3600" b="1" u="sng" smtClean="0">
                <a:solidFill>
                  <a:srgbClr val="007000"/>
                </a:solidFill>
              </a:rPr>
              <a:t>Технология работы по проекту:</a:t>
            </a:r>
            <a:r>
              <a:rPr lang="ru-RU" sz="3600" b="1" u="sng" smtClean="0"/>
              <a:t> </a:t>
            </a:r>
          </a:p>
        </p:txBody>
      </p:sp>
      <p:sp>
        <p:nvSpPr>
          <p:cNvPr id="12291" name="Заголовок 1"/>
          <p:cNvSpPr>
            <a:spLocks noGrp="1"/>
          </p:cNvSpPr>
          <p:nvPr>
            <p:ph idx="1"/>
          </p:nvPr>
        </p:nvSpPr>
        <p:spPr>
          <a:xfrm>
            <a:off x="215900" y="1600200"/>
            <a:ext cx="8470900" cy="4997450"/>
          </a:xfrm>
        </p:spPr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282575" y="2268538"/>
            <a:ext cx="2963863" cy="1082675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00"/>
                </a:solidFill>
              </a:rPr>
              <a:t>Развиваем представления детей о некоторых факторах среды . </a:t>
            </a:r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 rot="10800000" flipV="1">
            <a:off x="357188" y="1149350"/>
            <a:ext cx="2963862" cy="935038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00"/>
                </a:solidFill>
              </a:rPr>
              <a:t>Знакомим с различными свойствами веществ .</a:t>
            </a: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250825" y="3573463"/>
            <a:ext cx="2963863" cy="935037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00"/>
                </a:solidFill>
              </a:rPr>
              <a:t>Знакомим детей со свойс</a:t>
            </a:r>
            <a:r>
              <a:rPr lang="ru-RU" sz="2600" b="1" dirty="0">
                <a:solidFill>
                  <a:srgbClr val="007000"/>
                </a:solidFill>
              </a:rPr>
              <a:t>т</a:t>
            </a:r>
            <a:r>
              <a:rPr lang="ru-RU" sz="2400" b="1" dirty="0">
                <a:solidFill>
                  <a:srgbClr val="007000"/>
                </a:solidFill>
              </a:rPr>
              <a:t>вами почвы</a:t>
            </a:r>
            <a:endParaRPr lang="ru-RU" sz="1900" b="1" dirty="0">
              <a:solidFill>
                <a:srgbClr val="007000"/>
              </a:solidFill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215900" y="4797425"/>
            <a:ext cx="3033713" cy="1295400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7000"/>
                </a:solidFill>
              </a:rPr>
              <a:t>Формируем опыт выполнения правил техники безопасности при проведении физических экспериме</a:t>
            </a:r>
            <a:r>
              <a:rPr lang="ru-RU" dirty="0">
                <a:solidFill>
                  <a:srgbClr val="007000"/>
                </a:solidFill>
              </a:rPr>
              <a:t>нтов</a:t>
            </a:r>
            <a:r>
              <a:rPr lang="ru-RU" b="1" dirty="0">
                <a:solidFill>
                  <a:srgbClr val="007000"/>
                </a:solidFill>
              </a:rPr>
              <a:t>.</a:t>
            </a:r>
          </a:p>
        </p:txBody>
      </p:sp>
      <p:pic>
        <p:nvPicPr>
          <p:cNvPr id="12296" name="Picture 5" descr="F:\P10305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125538"/>
            <a:ext cx="5705475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492500" y="5445125"/>
            <a:ext cx="5327650" cy="1152525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00"/>
                </a:solidFill>
              </a:rPr>
              <a:t>Развиваем эмоционально-ценностное отношение к окружающему ми</a:t>
            </a:r>
            <a:r>
              <a:rPr lang="ru-RU" b="1" dirty="0">
                <a:solidFill>
                  <a:srgbClr val="007000"/>
                </a:solidFill>
              </a:rPr>
              <a:t>ру.</a:t>
            </a:r>
          </a:p>
          <a:p>
            <a:pPr algn="ctr">
              <a:defRPr/>
            </a:pPr>
            <a:endParaRPr lang="ru-RU" b="1" dirty="0">
              <a:solidFill>
                <a:srgbClr val="007000"/>
              </a:solidFill>
            </a:endParaRPr>
          </a:p>
        </p:txBody>
      </p:sp>
      <p:sp>
        <p:nvSpPr>
          <p:cNvPr id="1229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AC9F4858-BFA4-4B7A-ADB1-4297911CF9B9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3637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44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Технология работы по проекту: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Технология работы по проекту: </dc:description>
  <cp:lastModifiedBy>лариса</cp:lastModifiedBy>
  <cp:revision>189</cp:revision>
  <dcterms:created xsi:type="dcterms:W3CDTF">2012-08-12T16:04:58Z</dcterms:created>
  <dcterms:modified xsi:type="dcterms:W3CDTF">2014-02-18T12:18:41Z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Технология работы по проекту: </vt:lpwstr>
  </property>
</Properties>
</file>