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4BF74-46D7-4659-A21C-24CA68EFCC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F9F382-7242-42F3-8192-A66114408967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ru-RU" sz="2800" b="1" u="sng" dirty="0" smtClean="0">
              <a:solidFill>
                <a:srgbClr val="007000"/>
              </a:solidFill>
            </a:rPr>
            <a:t>1.Приборы-помощники: лупы, весы, песочные весы, компас, магниты.</a:t>
          </a:r>
          <a:r>
            <a:rPr lang="ru-RU" sz="2800" b="1" u="sng" dirty="0" smtClean="0"/>
            <a:t>.</a:t>
          </a:r>
          <a:endParaRPr lang="ru-RU" sz="2800" dirty="0"/>
        </a:p>
      </dgm:t>
    </dgm:pt>
    <dgm:pt modelId="{82688471-2382-4F22-B80B-B9FDE5770EB2}" type="parTrans" cxnId="{68039313-4F81-48E5-82F9-CF5ADFD0EDD3}">
      <dgm:prSet/>
      <dgm:spPr/>
      <dgm:t>
        <a:bodyPr/>
        <a:lstStyle/>
        <a:p>
          <a:endParaRPr lang="ru-RU" sz="1800"/>
        </a:p>
      </dgm:t>
    </dgm:pt>
    <dgm:pt modelId="{4AD1ACEE-182F-4DD2-A54D-0F60C51C2B22}" type="sibTrans" cxnId="{68039313-4F81-48E5-82F9-CF5ADFD0EDD3}">
      <dgm:prSet/>
      <dgm:spPr/>
      <dgm:t>
        <a:bodyPr/>
        <a:lstStyle/>
        <a:p>
          <a:endParaRPr lang="ru-RU" sz="1800"/>
        </a:p>
      </dgm:t>
    </dgm:pt>
    <dgm:pt modelId="{D42A7657-EB98-4718-886F-2EB4AD77F5AE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ru-RU" sz="2800" b="1" u="sng" dirty="0" smtClean="0">
              <a:solidFill>
                <a:srgbClr val="007000"/>
              </a:solidFill>
            </a:rPr>
            <a:t>2.Разнообразные сосуды из разных материалов. </a:t>
          </a:r>
          <a:endParaRPr lang="ru-RU" sz="2800" dirty="0">
            <a:solidFill>
              <a:srgbClr val="007000"/>
            </a:solidFill>
          </a:endParaRPr>
        </a:p>
      </dgm:t>
    </dgm:pt>
    <dgm:pt modelId="{C29EC246-6331-427D-806C-A05419F32DF0}" type="parTrans" cxnId="{B53FAFB6-513D-4168-B78F-9C4B98064CE4}">
      <dgm:prSet/>
      <dgm:spPr/>
      <dgm:t>
        <a:bodyPr/>
        <a:lstStyle/>
        <a:p>
          <a:endParaRPr lang="ru-RU" sz="1800"/>
        </a:p>
      </dgm:t>
    </dgm:pt>
    <dgm:pt modelId="{1897130F-BCA2-4E2B-B499-45F67C2082CE}" type="sibTrans" cxnId="{B53FAFB6-513D-4168-B78F-9C4B98064CE4}">
      <dgm:prSet/>
      <dgm:spPr/>
      <dgm:t>
        <a:bodyPr/>
        <a:lstStyle/>
        <a:p>
          <a:endParaRPr lang="ru-RU" sz="1800"/>
        </a:p>
      </dgm:t>
    </dgm:pt>
    <dgm:pt modelId="{A0AD37D1-0166-43E9-BF3B-41A0028265D4}" type="pres">
      <dgm:prSet presAssocID="{5994BF74-46D7-4659-A21C-24CA68EFCC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7F9B76-EEBD-429F-A281-DFD3E8050FA8}" type="pres">
      <dgm:prSet presAssocID="{44F9F382-7242-42F3-8192-A66114408967}" presName="parentText" presStyleLbl="node1" presStyleIdx="0" presStyleCnt="2" custScaleY="127522" custLinFactNeighborX="1053" custLinFactNeighborY="-11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D77DF-ADE0-4640-84F1-06B0D0B0A9BC}" type="pres">
      <dgm:prSet presAssocID="{4AD1ACEE-182F-4DD2-A54D-0F60C51C2B22}" presName="spacer" presStyleCnt="0"/>
      <dgm:spPr/>
    </dgm:pt>
    <dgm:pt modelId="{B61BC8B1-1CA8-4E5E-86A4-D40B4AA1C688}" type="pres">
      <dgm:prSet presAssocID="{D42A7657-EB98-4718-886F-2EB4AD77F5AE}" presName="parentText" presStyleLbl="node1" presStyleIdx="1" presStyleCnt="2" custScaleX="100000" custScaleY="1322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6F50B-2704-4294-9697-C7C77E809C4C}" type="presOf" srcId="{44F9F382-7242-42F3-8192-A66114408967}" destId="{047F9B76-EEBD-429F-A281-DFD3E8050FA8}" srcOrd="0" destOrd="0" presId="urn:microsoft.com/office/officeart/2005/8/layout/vList2"/>
    <dgm:cxn modelId="{1FCB6895-93F0-48BD-AEBF-58163548FAEE}" type="presOf" srcId="{D42A7657-EB98-4718-886F-2EB4AD77F5AE}" destId="{B61BC8B1-1CA8-4E5E-86A4-D40B4AA1C688}" srcOrd="0" destOrd="0" presId="urn:microsoft.com/office/officeart/2005/8/layout/vList2"/>
    <dgm:cxn modelId="{056D8E9C-F536-4CC4-8325-49F7757127AA}" type="presOf" srcId="{5994BF74-46D7-4659-A21C-24CA68EFCC4C}" destId="{A0AD37D1-0166-43E9-BF3B-41A0028265D4}" srcOrd="0" destOrd="0" presId="urn:microsoft.com/office/officeart/2005/8/layout/vList2"/>
    <dgm:cxn modelId="{68039313-4F81-48E5-82F9-CF5ADFD0EDD3}" srcId="{5994BF74-46D7-4659-A21C-24CA68EFCC4C}" destId="{44F9F382-7242-42F3-8192-A66114408967}" srcOrd="0" destOrd="0" parTransId="{82688471-2382-4F22-B80B-B9FDE5770EB2}" sibTransId="{4AD1ACEE-182F-4DD2-A54D-0F60C51C2B22}"/>
    <dgm:cxn modelId="{B53FAFB6-513D-4168-B78F-9C4B98064CE4}" srcId="{5994BF74-46D7-4659-A21C-24CA68EFCC4C}" destId="{D42A7657-EB98-4718-886F-2EB4AD77F5AE}" srcOrd="1" destOrd="0" parTransId="{C29EC246-6331-427D-806C-A05419F32DF0}" sibTransId="{1897130F-BCA2-4E2B-B499-45F67C2082CE}"/>
    <dgm:cxn modelId="{B74775BA-B196-4EE2-BC6D-0498924995F8}" type="presParOf" srcId="{A0AD37D1-0166-43E9-BF3B-41A0028265D4}" destId="{047F9B76-EEBD-429F-A281-DFD3E8050FA8}" srcOrd="0" destOrd="0" presId="urn:microsoft.com/office/officeart/2005/8/layout/vList2"/>
    <dgm:cxn modelId="{1826990B-06DA-4E2D-9C30-0C4DC3AC04B6}" type="presParOf" srcId="{A0AD37D1-0166-43E9-BF3B-41A0028265D4}" destId="{388D77DF-ADE0-4640-84F1-06B0D0B0A9BC}" srcOrd="1" destOrd="0" presId="urn:microsoft.com/office/officeart/2005/8/layout/vList2"/>
    <dgm:cxn modelId="{898934C9-D581-4CBC-9E2D-7E16819F4598}" type="presParOf" srcId="{A0AD37D1-0166-43E9-BF3B-41A0028265D4}" destId="{B61BC8B1-1CA8-4E5E-86A4-D40B4AA1C6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0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2"/>
          <p:cNvSpPr>
            <a:spLocks noGrp="1"/>
          </p:cNvSpPr>
          <p:nvPr>
            <p:ph type="title"/>
          </p:nvPr>
        </p:nvSpPr>
        <p:spPr>
          <a:xfrm>
            <a:off x="250825" y="476250"/>
            <a:ext cx="8680450" cy="1152525"/>
          </a:xfrm>
        </p:spPr>
        <p:txBody>
          <a:bodyPr/>
          <a:lstStyle/>
          <a:p>
            <a:r>
              <a:rPr lang="ru-RU" sz="3200" b="1" u="sng" smtClean="0">
                <a:solidFill>
                  <a:srgbClr val="007000"/>
                </a:solidFill>
              </a:rPr>
              <a:t>Оборудование опытно-экспериментальной деятельности:</a:t>
            </a:r>
          </a:p>
        </p:txBody>
      </p:sp>
      <p:pic>
        <p:nvPicPr>
          <p:cNvPr id="17411" name="Picture 6" descr="H:\P10306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87488"/>
            <a:ext cx="8435975" cy="4638675"/>
          </a:xfrm>
        </p:spPr>
      </p:pic>
      <p:graphicFrame>
        <p:nvGraphicFramePr>
          <p:cNvPr id="5" name="Схема 4"/>
          <p:cNvGraphicFramePr/>
          <p:nvPr/>
        </p:nvGraphicFramePr>
        <p:xfrm>
          <a:off x="179512" y="1556792"/>
          <a:ext cx="496855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3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324135AD-8DE6-4BF4-907B-CBAF0B1F0592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803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24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Оборудование опытно-экспериментальной деятельности: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Оборудование опытно-экспериментальной деятельности:</dc:description>
  <cp:lastModifiedBy>лариса</cp:lastModifiedBy>
  <cp:revision>189</cp:revision>
  <dcterms:created xsi:type="dcterms:W3CDTF">2012-08-12T16:04:58Z</dcterms:created>
  <dcterms:modified xsi:type="dcterms:W3CDTF">2014-02-18T12:18:42Z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Оборудование опытно-экспериментальной деятельности:</vt:lpwstr>
  </property>
</Properties>
</file>