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3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22238" y="-1020763"/>
            <a:ext cx="8770937" cy="3717926"/>
          </a:xfrm>
        </p:spPr>
        <p:txBody>
          <a:bodyPr/>
          <a:lstStyle/>
          <a:p>
            <a:r>
              <a:rPr lang="ru-RU" sz="4000" smtClean="0">
                <a:solidFill>
                  <a:srgbClr val="007000"/>
                </a:solidFill>
              </a:rPr>
              <a:t>  </a:t>
            </a:r>
            <a:r>
              <a:rPr lang="ru-RU" sz="2400" smtClean="0">
                <a:solidFill>
                  <a:srgbClr val="007000"/>
                </a:solidFill>
              </a:rPr>
              <a:t>                                                                      </a:t>
            </a:r>
            <a:r>
              <a:rPr lang="ru-RU" sz="3200" b="1" u="sng" smtClean="0">
                <a:solidFill>
                  <a:srgbClr val="007000"/>
                </a:solidFill>
              </a:rPr>
              <a:t>ЦЕЛЬ</a:t>
            </a:r>
            <a:r>
              <a:rPr lang="ru-RU" sz="3200" b="1" smtClean="0">
                <a:solidFill>
                  <a:srgbClr val="007000"/>
                </a:solidFill>
              </a:rPr>
              <a:t>:</a:t>
            </a:r>
            <a:r>
              <a:rPr lang="ru-RU" sz="2400" smtClean="0">
                <a:solidFill>
                  <a:srgbClr val="007000"/>
                </a:solidFill>
              </a:rPr>
              <a:t>формирование экологической культуры у младших дошкольников через опытно-экспериментальную деятельность в условиях ДОУ.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71450" y="3124200"/>
            <a:ext cx="8815388" cy="33051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mtClean="0"/>
              <a:t>		.</a:t>
            </a:r>
          </a:p>
        </p:txBody>
      </p:sp>
      <p:sp>
        <p:nvSpPr>
          <p:cNvPr id="4100" name="Заголовок 2"/>
          <p:cNvSpPr txBox="1">
            <a:spLocks/>
          </p:cNvSpPr>
          <p:nvPr/>
        </p:nvSpPr>
        <p:spPr bwMode="auto">
          <a:xfrm>
            <a:off x="76200" y="981075"/>
            <a:ext cx="892492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/>
            <a:r>
              <a:rPr lang="ru-RU" sz="4000" b="1" u="sng">
                <a:solidFill>
                  <a:srgbClr val="007000"/>
                </a:solidFill>
              </a:rPr>
              <a:t>Задачи:</a:t>
            </a:r>
          </a:p>
        </p:txBody>
      </p:sp>
      <p:sp>
        <p:nvSpPr>
          <p:cNvPr id="4101" name="Прямоугольник 2"/>
          <p:cNvSpPr>
            <a:spLocks noChangeArrowheads="1"/>
          </p:cNvSpPr>
          <p:nvPr/>
        </p:nvSpPr>
        <p:spPr bwMode="auto">
          <a:xfrm>
            <a:off x="323850" y="2222500"/>
            <a:ext cx="8577263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just">
              <a:buFont typeface="Times New Roman" pitchFamily="18" charset="0"/>
              <a:buAutoNum type="arabicPeriod"/>
            </a:pPr>
            <a:r>
              <a:rPr lang="ru-RU" sz="2000" b="1" i="1">
                <a:solidFill>
                  <a:srgbClr val="007000"/>
                </a:solidFill>
              </a:rPr>
              <a:t>изучить и проанализировать научно-методическую литературу по выбранной теме проекта.                        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r>
              <a:rPr lang="ru-RU" sz="2000" b="1" i="1">
                <a:solidFill>
                  <a:srgbClr val="007000"/>
                </a:solidFill>
              </a:rPr>
              <a:t> Развивать у детей интереса к опытно-экспериментальной деятельности.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r>
              <a:rPr lang="ru-RU" sz="2000" b="1" i="1">
                <a:solidFill>
                  <a:srgbClr val="007000"/>
                </a:solidFill>
              </a:rPr>
              <a:t>Создать благоприятные условия для развития экологической культуры.</a:t>
            </a:r>
          </a:p>
          <a:p>
            <a:pPr marL="457200" indent="-457200" algn="just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ru-RU" sz="2000" b="1" i="1">
                <a:solidFill>
                  <a:srgbClr val="007000"/>
                </a:solidFill>
              </a:rPr>
              <a:t>Организовать предметно - развивающую среду в соответствии с выбранной темой.</a:t>
            </a:r>
          </a:p>
          <a:p>
            <a:pPr marL="457200" indent="-457200" algn="just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ru-RU" sz="2000" b="1" i="1">
                <a:solidFill>
                  <a:srgbClr val="007000"/>
                </a:solidFill>
              </a:rPr>
              <a:t>Обогатить знания детей по экологическому воспитанию посредством проведения праздников и развлечений, а также посредством просмотра мультфильмов и видеороликов по выбранной теме. </a:t>
            </a:r>
          </a:p>
          <a:p>
            <a:pPr marL="457200" indent="-457200">
              <a:lnSpc>
                <a:spcPct val="90000"/>
              </a:lnSpc>
              <a:buFont typeface="Times New Roman" pitchFamily="18" charset="0"/>
              <a:buAutoNum type="arabicPeriod"/>
            </a:pPr>
            <a:endParaRPr lang="ru-RU" sz="2000" b="1" i="1">
              <a:solidFill>
                <a:srgbClr val="007000"/>
              </a:solidFill>
            </a:endParaRPr>
          </a:p>
        </p:txBody>
      </p:sp>
      <p:sp>
        <p:nvSpPr>
          <p:cNvPr id="4102" name="Прямоугольник 1"/>
          <p:cNvSpPr>
            <a:spLocks noChangeArrowheads="1"/>
          </p:cNvSpPr>
          <p:nvPr/>
        </p:nvSpPr>
        <p:spPr bwMode="auto">
          <a:xfrm rot="10800000" flipV="1">
            <a:off x="76200" y="5735638"/>
            <a:ext cx="905192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007000"/>
                </a:solidFill>
              </a:rPr>
              <a:t>6.  Проанализировать  результат и перспективность влияния опытно-экспериментальной деятельности на формирование экологической культуры у младших дошкольников .</a:t>
            </a:r>
          </a:p>
        </p:txBody>
      </p:sp>
      <p:sp>
        <p:nvSpPr>
          <p:cNvPr id="4103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039E4E49-3741-4A22-8DAE-69E8431D1879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5001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95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                                                                        ЦЕЛЬ:формирование экологической культуры у младших дошкольников через опытно-экспериментальную деятельность в условиях ДОУ.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                                                                        ЦЕЛЬ:формирование экологической культуры у младших дошкольников через опытно-экспериментальную деятельность в условиях ДОУ.</dc:description>
  <cp:lastModifiedBy>лариса</cp:lastModifiedBy>
  <cp:revision>189</cp:revision>
  <dcterms:created xsi:type="dcterms:W3CDTF">2012-08-12T16:04:58Z</dcterms:created>
  <dcterms:modified xsi:type="dcterms:W3CDTF">2014-02-18T12:18:38Z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                                                                        ЦЕЛЬ:формирование экологической культуры у младших дошкольников через опытно-экспериментальную деятельность в условиях ДОУ.</vt:lpwstr>
  </property>
</Properties>
</file>