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5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750" y="857250"/>
            <a:ext cx="8147050" cy="268288"/>
          </a:xfrm>
        </p:spPr>
        <p:txBody>
          <a:bodyPr/>
          <a:lstStyle/>
          <a:p>
            <a:r>
              <a:rPr lang="ru-RU" sz="3200" b="1" u="sng" smtClean="0">
                <a:solidFill>
                  <a:srgbClr val="007000"/>
                </a:solidFill>
              </a:rPr>
              <a:t>АКТУАЛЬНОСТЬ.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79388" y="3351213"/>
            <a:ext cx="8507412" cy="27749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b="1" smtClean="0">
                <a:solidFill>
                  <a:srgbClr val="007000"/>
                </a:solidFill>
              </a:rPr>
              <a:t>   В период дошкольного детства в процессе целенаправленного педагогического взаимодействия у детей дошкольного возраста можно сформировать основы экологической культуры, правильного и осознанного отношения к явлениям, объектам живой и неживой природы. Широкие возможности для этого представляются через экспериментальную деятельность</a:t>
            </a:r>
            <a:r>
              <a:rPr lang="ru-RU" sz="2800" b="1" smtClean="0">
                <a:solidFill>
                  <a:srgbClr val="007000"/>
                </a:solidFill>
              </a:rPr>
              <a:t>.</a:t>
            </a:r>
          </a:p>
        </p:txBody>
      </p:sp>
      <p:sp>
        <p:nvSpPr>
          <p:cNvPr id="3076" name="Прямоугольник 1"/>
          <p:cNvSpPr>
            <a:spLocks noChangeArrowheads="1"/>
          </p:cNvSpPr>
          <p:nvPr/>
        </p:nvSpPr>
        <p:spPr bwMode="auto">
          <a:xfrm>
            <a:off x="179388" y="1412875"/>
            <a:ext cx="85693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00"/>
                </a:solidFill>
              </a:rPr>
              <a:t>В настоящее время в области экологии просматриваются новые тенденции и проблемы, которые являются актуальными на сегодняшний день и свидетельствуют о необходимости выхода экологического воспитания на качественно новый уровень. </a:t>
            </a:r>
          </a:p>
        </p:txBody>
      </p:sp>
      <p:sp>
        <p:nvSpPr>
          <p:cNvPr id="307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EF69BBE0-E1B0-4C05-87D7-D62E30434764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424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75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АКТУАЛЬНОСТЬ.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АКТУАЛЬНОСТЬ.</dc:description>
  <cp:lastModifiedBy>лариса</cp:lastModifiedBy>
  <cp:revision>189</cp:revision>
  <dcterms:created xsi:type="dcterms:W3CDTF">2012-08-12T16:04:58Z</dcterms:created>
  <dcterms:modified xsi:type="dcterms:W3CDTF">2014-02-18T12:18:38Z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АКТУАЛЬНОСТЬ.</vt:lpwstr>
  </property>
</Properties>
</file>