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D04C9B-1B9E-4218-8ABC-08F210DEFD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3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09F4333-B256-4E70-90A0-B643A96B89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92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196975"/>
            <a:ext cx="8496300" cy="2160588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000" b="1" dirty="0">
                <a:solidFill>
                  <a:srgbClr val="007000"/>
                </a:solidFill>
              </a:rPr>
              <a:t>Министерство образования Московской области</a:t>
            </a:r>
            <a:br>
              <a:rPr lang="ru-RU" altLang="ru-RU" sz="2000" b="1" dirty="0">
                <a:solidFill>
                  <a:srgbClr val="007000"/>
                </a:solidFill>
              </a:rPr>
            </a:br>
            <a:r>
              <a:rPr lang="ru-RU" altLang="ru-RU" sz="2000" b="1" dirty="0">
                <a:solidFill>
                  <a:srgbClr val="007000"/>
                </a:solidFill>
              </a:rPr>
              <a:t>Региональная система повышения квалификации</a:t>
            </a:r>
            <a:br>
              <a:rPr lang="ru-RU" altLang="ru-RU" sz="2000" b="1" dirty="0">
                <a:solidFill>
                  <a:srgbClr val="007000"/>
                </a:solidFill>
              </a:rPr>
            </a:br>
            <a:r>
              <a:rPr lang="ru-RU" altLang="ru-RU" sz="2000" b="1" dirty="0">
                <a:solidFill>
                  <a:srgbClr val="007000"/>
                </a:solidFill>
              </a:rPr>
              <a:t>ГАОУ СПО МО «Губернский профессиональный колледж»</a:t>
            </a:r>
            <a:br>
              <a:rPr lang="ru-RU" altLang="ru-RU" sz="2000" b="1" dirty="0">
                <a:solidFill>
                  <a:srgbClr val="007000"/>
                </a:solidFill>
              </a:rPr>
            </a:br>
            <a:r>
              <a:rPr lang="ru-RU" altLang="ru-RU" sz="2000" dirty="0">
                <a:solidFill>
                  <a:srgbClr val="007000"/>
                </a:solidFill>
              </a:rPr>
              <a:t/>
            </a:r>
            <a:br>
              <a:rPr lang="ru-RU" altLang="ru-RU" sz="2000" dirty="0">
                <a:solidFill>
                  <a:srgbClr val="007000"/>
                </a:solidFill>
              </a:rPr>
            </a:br>
            <a:r>
              <a:rPr lang="ru-RU" altLang="ru-RU" sz="2400" b="1" i="1" dirty="0">
                <a:solidFill>
                  <a:srgbClr val="007000"/>
                </a:solidFill>
              </a:rPr>
              <a:t>            </a:t>
            </a:r>
            <a:r>
              <a:rPr lang="ru-RU" altLang="ru-RU" sz="2400" b="1" i="1" dirty="0" smtClean="0">
                <a:solidFill>
                  <a:srgbClr val="007000"/>
                </a:solidFill>
              </a:rPr>
              <a:t>Итоговый практико </a:t>
            </a:r>
            <a:r>
              <a:rPr lang="ru-RU" altLang="ru-RU" sz="2400" b="1" i="1" dirty="0">
                <a:solidFill>
                  <a:srgbClr val="007000"/>
                </a:solidFill>
              </a:rPr>
              <a:t>- значимый </a:t>
            </a:r>
            <a:r>
              <a:rPr lang="ru-RU" altLang="ru-RU" sz="2400" b="1" i="1" dirty="0" smtClean="0">
                <a:solidFill>
                  <a:srgbClr val="007000"/>
                </a:solidFill>
              </a:rPr>
              <a:t>проект</a:t>
            </a:r>
            <a:r>
              <a:rPr lang="ru-RU" sz="2400" dirty="0" smtClean="0">
                <a:solidFill>
                  <a:srgbClr val="007000"/>
                </a:solidFill>
              </a:rPr>
              <a:t/>
            </a:r>
            <a:br>
              <a:rPr lang="ru-RU" sz="2400" dirty="0" smtClean="0">
                <a:solidFill>
                  <a:srgbClr val="007000"/>
                </a:solidFill>
              </a:rPr>
            </a:b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«Формирование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экологической культуры у младших дошкольников через опытно-экспериментальную деятельность в условиях ДОУ».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3500438"/>
            <a:ext cx="8642350" cy="1944687"/>
          </a:xfrm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altLang="ru-RU" sz="2000" b="1" smtClean="0">
                <a:solidFill>
                  <a:srgbClr val="007000"/>
                </a:solidFill>
              </a:rPr>
              <a:t>по курсу кафедрального учебного модуля «Взаимодействие взрослого с детьми в процессе организации образовательной деятельности в ДОУ».</a:t>
            </a:r>
          </a:p>
          <a:p>
            <a:pPr algn="r" eaLnBrk="1" hangingPunct="1"/>
            <a:r>
              <a:rPr lang="ru-RU" altLang="ru-RU" sz="2000" b="1" smtClean="0">
                <a:solidFill>
                  <a:srgbClr val="007000"/>
                </a:solidFill>
              </a:rPr>
              <a:t>                           </a:t>
            </a:r>
            <a:r>
              <a:rPr lang="en-US" altLang="ru-RU" sz="2000" b="1" smtClean="0">
                <a:solidFill>
                  <a:srgbClr val="007000"/>
                </a:solidFill>
              </a:rPr>
              <a:t>                              </a:t>
            </a:r>
            <a:r>
              <a:rPr lang="ru-RU" altLang="ru-RU" sz="2000" b="1" smtClean="0">
                <a:solidFill>
                  <a:srgbClr val="007000"/>
                </a:solidFill>
              </a:rPr>
              <a:t>   Выполнила</a:t>
            </a:r>
            <a:r>
              <a:rPr lang="en-US" altLang="ru-RU" sz="2000" b="1" smtClean="0">
                <a:solidFill>
                  <a:srgbClr val="007000"/>
                </a:solidFill>
              </a:rPr>
              <a:t> </a:t>
            </a:r>
            <a:r>
              <a:rPr lang="ru-RU" altLang="ru-RU" sz="2000" b="1" smtClean="0">
                <a:solidFill>
                  <a:srgbClr val="007000"/>
                </a:solidFill>
              </a:rPr>
              <a:t>:</a:t>
            </a:r>
            <a:r>
              <a:rPr lang="en-US" altLang="ru-RU" sz="2000" b="1" smtClean="0">
                <a:solidFill>
                  <a:srgbClr val="007000"/>
                </a:solidFill>
              </a:rPr>
              <a:t> </a:t>
            </a:r>
            <a:r>
              <a:rPr lang="ru-RU" altLang="ru-RU" sz="2000" b="1" smtClean="0">
                <a:solidFill>
                  <a:srgbClr val="007000"/>
                </a:solidFill>
              </a:rPr>
              <a:t>слушатель КПК </a:t>
            </a:r>
            <a:r>
              <a:rPr lang="en-US" altLang="ru-RU" sz="2000" b="1" smtClean="0">
                <a:solidFill>
                  <a:srgbClr val="007000"/>
                </a:solidFill>
              </a:rPr>
              <a:t>,</a:t>
            </a:r>
            <a:r>
              <a:rPr lang="ru-RU" altLang="ru-RU" sz="2000" b="1" smtClean="0">
                <a:solidFill>
                  <a:srgbClr val="007000"/>
                </a:solidFill>
              </a:rPr>
              <a:t>         Гурылина Лариса Викторовна</a:t>
            </a:r>
            <a:r>
              <a:rPr lang="en-US" altLang="ru-RU" sz="2000" b="1" smtClean="0">
                <a:solidFill>
                  <a:srgbClr val="007000"/>
                </a:solidFill>
              </a:rPr>
              <a:t>,</a:t>
            </a:r>
            <a:r>
              <a:rPr lang="ru-RU" altLang="ru-RU" sz="2000" b="1" smtClean="0">
                <a:solidFill>
                  <a:srgbClr val="007000"/>
                </a:solidFill>
              </a:rPr>
              <a:t>воспитатель</a:t>
            </a:r>
          </a:p>
          <a:p>
            <a:pPr algn="r" eaLnBrk="1" hangingPunct="1"/>
            <a:r>
              <a:rPr lang="ru-RU" altLang="ru-RU" sz="2000" b="1" smtClean="0">
                <a:solidFill>
                  <a:srgbClr val="007000"/>
                </a:solidFill>
              </a:rPr>
              <a:t>МДОУ д\с № 50 «Ручеек»</a:t>
            </a:r>
            <a:r>
              <a:rPr lang="en-US" altLang="ru-RU" sz="2000" b="1" smtClean="0">
                <a:solidFill>
                  <a:srgbClr val="007000"/>
                </a:solidFill>
              </a:rPr>
              <a:t>,</a:t>
            </a:r>
            <a:r>
              <a:rPr lang="ru-RU" altLang="ru-RU" sz="2000" b="1" smtClean="0">
                <a:solidFill>
                  <a:srgbClr val="007000"/>
                </a:solidFill>
              </a:rPr>
              <a:t> г . Серпухов</a:t>
            </a:r>
            <a:r>
              <a:rPr lang="ru-RU" altLang="ru-RU" sz="2000" b="1" smtClean="0">
                <a:solidFill>
                  <a:srgbClr val="0070C0"/>
                </a:solidFill>
              </a:rPr>
              <a:t>.</a:t>
            </a:r>
          </a:p>
        </p:txBody>
      </p:sp>
      <p:sp>
        <p:nvSpPr>
          <p:cNvPr id="2052" name="Прямоугольник 7"/>
          <p:cNvSpPr>
            <a:spLocks noChangeArrowheads="1"/>
          </p:cNvSpPr>
          <p:nvPr/>
        </p:nvSpPr>
        <p:spPr bwMode="auto">
          <a:xfrm>
            <a:off x="3352800" y="5181600"/>
            <a:ext cx="55403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solidFill>
                  <a:srgbClr val="007000"/>
                </a:solidFill>
              </a:rPr>
              <a:t>                                      Научный руководитель:</a:t>
            </a:r>
          </a:p>
          <a:p>
            <a:pPr algn="r"/>
            <a:r>
              <a:rPr lang="ru-RU" altLang="ru-RU" sz="2000" b="1">
                <a:solidFill>
                  <a:srgbClr val="007000"/>
                </a:solidFill>
              </a:rPr>
              <a:t>  к. п. н. Крылова О. Ю.</a:t>
            </a:r>
          </a:p>
          <a:p>
            <a:pPr algn="just"/>
            <a:r>
              <a:rPr lang="ru-RU" altLang="ru-RU" sz="2000" b="1">
                <a:solidFill>
                  <a:srgbClr val="007000"/>
                </a:solidFill>
              </a:rPr>
              <a:t>                                                                                      Серпухов </a:t>
            </a:r>
            <a:r>
              <a:rPr lang="en-US" altLang="ru-RU" sz="2000" b="1">
                <a:solidFill>
                  <a:srgbClr val="007000"/>
                </a:solidFill>
              </a:rPr>
              <a:t>,</a:t>
            </a:r>
            <a:r>
              <a:rPr lang="ru-RU" altLang="ru-RU" sz="2000" b="1">
                <a:solidFill>
                  <a:srgbClr val="007000"/>
                </a:solidFill>
              </a:rPr>
              <a:t>2014 г.</a:t>
            </a:r>
            <a:endParaRPr lang="ru-RU" sz="2000">
              <a:solidFill>
                <a:srgbClr val="007000"/>
              </a:solidFill>
            </a:endParaRPr>
          </a:p>
        </p:txBody>
      </p:sp>
      <p:pic>
        <p:nvPicPr>
          <p:cNvPr id="2053" name="Picture 3" descr="H:\P10306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23699">
            <a:off x="300038" y="4348163"/>
            <a:ext cx="3232150" cy="215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228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2098</TotalTime>
  <Words>67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Оформление по умолчанию</vt:lpstr>
      <vt:lpstr>Министерство образования Московской области Региональная система повышения квалификации ГАОУ СПО МО «Губернский профессиональный колледж»              Итоговый практико - значимый проект Тема: «Формирование экологической культуры у младших дошкольников через опытно-экспериментальную деятельность в условиях ДОУ».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курсы1</dc:title>
  <dc:creator>Елена</dc:creator>
  <dc:description>Министерство образования Московской области_x000d_
Региональная система повышения квалификации_x000d_
ГАОУ СПО МО «Губернский профессиональный колледж»_x000d_
_x000d_
            Итоговый практико - значимый проект_x000d_
Тема: «Формирование экологической культуры у младших дошкольников че</dc:description>
  <cp:lastModifiedBy>лариса</cp:lastModifiedBy>
  <cp:revision>189</cp:revision>
  <dcterms:created xsi:type="dcterms:W3CDTF">2012-08-12T16:04:58Z</dcterms:created>
  <dcterms:modified xsi:type="dcterms:W3CDTF">2014-02-18T12:18:37Z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курсы1</vt:lpwstr>
  </property>
  <property fmtid="{D5CDD505-2E9C-101B-9397-08002B2CF9AE}" pid="3" name="SlideDescription">
    <vt:lpwstr>Министерство образования Московской области_x000d_
Региональная система повышения квалификации_x000d_
ГАОУ СПО МО «Губернский профессиональный колледж»_x000d_
_x000d_
            Итоговый практико - значимый проект_x000d_
Тема: «Формирование экологической культуры у младших дошкольник</vt:lpwstr>
  </property>
</Properties>
</file>