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968" autoAdjust="0"/>
  </p:normalViewPr>
  <p:slideViewPr>
    <p:cSldViewPr>
      <p:cViewPr varScale="1">
        <p:scale>
          <a:sx n="104" d="100"/>
          <a:sy n="10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8CF0-ABBA-4807-82BD-61D50394350B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17B46-B4CD-4F06-8F69-484C9268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643074"/>
          </a:xfrm>
        </p:spPr>
        <p:txBody>
          <a:bodyPr/>
          <a:lstStyle/>
          <a:p>
            <a:pPr algn="ctr"/>
            <a:r>
              <a:rPr lang="ru-RU" dirty="0" smtClean="0"/>
              <a:t>Воздействие человека на природу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643446"/>
            <a:ext cx="4429156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Самойлова Виктория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ученица 7-Б класса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Повалихинская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Учитель: Шипилова Т.Д. 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Загрязнение воды и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286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Страдает воздух, значит, страдает и вода, и земля – вся биосфера.</a:t>
            </a:r>
          </a:p>
          <a:p>
            <a:r>
              <a:rPr lang="ru-RU" dirty="0" smtClean="0"/>
              <a:t>На Землю не только могут обрушиваться  атмосферные загрязнения, но и отходы промышленности, а еще есть бытовые отходы.</a:t>
            </a:r>
          </a:p>
          <a:p>
            <a:r>
              <a:rPr lang="ru-RU" dirty="0" smtClean="0"/>
              <a:t>Загрязнение вызывает всемирное ухудшение всей биосферы.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88098"/>
            <a:ext cx="2928958" cy="261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3214710" cy="256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 flipH="1">
          <a:off x="11001420" y="4862514"/>
          <a:ext cx="500066" cy="66684"/>
        </p:xfrm>
        <a:graphic>
          <a:graphicData uri="http://schemas.openxmlformats.org/presentationml/2006/ole">
            <p:oleObj spid="_x0000_s1026" name="Диаграмма" r:id="rId3" imgW="2009892" imgH="1219200" progId="MSGraph.Chart.8">
              <p:embed followColorScheme="full"/>
            </p:oleObj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 сейчас предлагаю посмотреть на природу моей  малой Родины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D:\фото\фото ш\DCIM\февраль 2011\DSCN42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3571900" cy="250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фото ш\DCIM\февраль 2011\DSCN42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85860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фото ш\DCIM\фото лес\DSCN41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фото ш\DCIM\февраль 2011\DSCN42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85762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C101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643338" cy="24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\фото школа 2010\осень 2010 2\DSCN1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3714776" cy="24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фото школа 2010\осень 2010 2\DSCN1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фото школа 2010\осень 2010 2\DSCN10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23367"/>
            <a:ext cx="3643338" cy="26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Тамара\Мои документы\фотографии\фото Валера\Изображение 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Тамара\Мои документы\фотографии\фото Валера\Изображение 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Тамара\Мои документы\фотографии\фото Валера\Изображение 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Тамара\Мои документы\фотографии\фото Валера\Изображение 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4107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 чем должен помнить каждый из нас: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47863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Охрана природы – важнейшая задача, которая стоит не только перед Российским государством, но и перед каждым его гражданином.</a:t>
            </a:r>
          </a:p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Земля и другие ресурсы используются и охраняются как основа жизни и деятельности народов России.</a:t>
            </a:r>
          </a:p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Охраной природы занимается государство, которое издаёт законы, устанавливающие правила использования и сбережения природы,  и называет тех, кто своими действиями наносит ей ущерб.</a:t>
            </a:r>
          </a:p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В охране природы участвуют добровольные общественные организации и граждане, которые заботятся о своей стране, о своем будущем. Охраняя природу, они охраняют Родину.</a:t>
            </a:r>
          </a:p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Каждый гражданин обязан сохранять природу и окружающую среду, бережно относиться к природным богатствам. </a:t>
            </a:r>
          </a:p>
          <a:p>
            <a:pPr>
              <a:lnSpc>
                <a:spcPct val="120000"/>
              </a:lnSpc>
              <a:defRPr/>
            </a:pPr>
            <a:r>
              <a:rPr lang="ru-RU" sz="1600" dirty="0" smtClean="0"/>
              <a:t>Охрана природы, окружающей среды требует объединения усилий всех стран. Россия участвует  в международном сотрудничестве по охране природы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77214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6" name="Рисунок 5" descr="D:\фото\фото ш\DCIM\февраль 2011\DSCN42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85791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85720" y="2285992"/>
            <a:ext cx="2714644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Самое громкое слово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928662" y="4143380"/>
            <a:ext cx="3643338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Бесценный дар или неисчерпаемая кладовая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072198" y="1785926"/>
            <a:ext cx="2857520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воды и почвы 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5072066" y="3571876"/>
            <a:ext cx="3286116" cy="24145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Загрязнение атмосферы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5066928" y="1352160"/>
            <a:ext cx="43890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000496" y="2071678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500298" y="2714620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928926" y="1785926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86050" y="1071546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Самое громкое слово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183880" cy="41879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Знаешь ли ты как складываются отношения человека с окружающей  средой?</a:t>
            </a:r>
          </a:p>
          <a:p>
            <a:pPr>
              <a:buNone/>
            </a:pPr>
            <a:r>
              <a:rPr lang="ru-RU" dirty="0" smtClean="0"/>
              <a:t>   Именно человек начинает оказывать решающее влияние на судьбу многих живых существ Земли.</a:t>
            </a:r>
          </a:p>
          <a:p>
            <a:pPr>
              <a:buNone/>
            </a:pPr>
            <a:r>
              <a:rPr lang="ru-RU" dirty="0" smtClean="0"/>
              <a:t>   Добывание огня, возникновение  земледелия, скотоводства и т.д. – развитие  </a:t>
            </a:r>
            <a:r>
              <a:rPr lang="ru-RU" i="1" dirty="0" smtClean="0"/>
              <a:t>производящего хозяйства,</a:t>
            </a:r>
            <a:r>
              <a:rPr lang="ru-RU" dirty="0" smtClean="0"/>
              <a:t> а также способность к </a:t>
            </a:r>
            <a:r>
              <a:rPr lang="ru-RU" i="1" dirty="0" smtClean="0"/>
              <a:t>творчеству, </a:t>
            </a:r>
            <a:r>
              <a:rPr lang="ru-RU" dirty="0" smtClean="0"/>
              <a:t>и благодаря этому человек будет создавать то, чего еще нет в природе – «вторую природу»: машины, заводы и т.д.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Бесценный дар или неисчерпаемая кладовая?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Экология -  наука об отношениях в природе  растительных и  животных организмов между собой и со средой. </a:t>
            </a:r>
          </a:p>
          <a:p>
            <a:pPr>
              <a:defRPr/>
            </a:pPr>
            <a:r>
              <a:rPr lang="ru-RU" sz="2400" dirty="0" smtClean="0"/>
              <a:t>Экологический кризис связан с неразумным отношением  человека к природе, её загрязнением и уничтожением. </a:t>
            </a:r>
          </a:p>
          <a:p>
            <a:pPr>
              <a:defRPr/>
            </a:pPr>
            <a:r>
              <a:rPr lang="ru-RU" sz="2400" i="1" dirty="0" smtClean="0"/>
              <a:t>Экология социальная</a:t>
            </a:r>
            <a:r>
              <a:rPr lang="ru-RU" sz="2400" dirty="0" smtClean="0"/>
              <a:t> -  область науки, изучающая отношения между человеческим обществом и окружающей средой.  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Ученые-экологи считают, что человек, увлеченный бурной хозяйственной деятельностью, не заметил, как стал разрушать и губить природу . </a:t>
            </a:r>
          </a:p>
          <a:p>
            <a:r>
              <a:rPr lang="ru-RU" sz="2400" dirty="0" smtClean="0"/>
              <a:t>Великие научные и технические открытия вскружили ему голову. С жадностью  завоевателя набросился человек на природные  богатства, которые представлялись ему неисчерпаемыми: безжалостно вырубал и сегодня продолжает вырубать леса, использовать любое количество пресной</a:t>
            </a:r>
          </a:p>
          <a:p>
            <a:pPr>
              <a:buNone/>
            </a:pPr>
            <a:r>
              <a:rPr lang="ru-RU" sz="2400" dirty="0" smtClean="0"/>
              <a:t>   воды и т.д.</a:t>
            </a:r>
          </a:p>
          <a:p>
            <a:r>
              <a:rPr lang="ru-RU" sz="2400" dirty="0" smtClean="0"/>
              <a:t>Например из всего добываемого сырья в конечный продукт перерабатывается только</a:t>
            </a:r>
          </a:p>
          <a:p>
            <a:pPr>
              <a:buNone/>
            </a:pPr>
            <a:r>
              <a:rPr lang="ru-RU" sz="2400" dirty="0" smtClean="0"/>
              <a:t>  1-2 % первоначальной массы, остальные </a:t>
            </a:r>
          </a:p>
          <a:p>
            <a:pPr>
              <a:buNone/>
            </a:pPr>
            <a:r>
              <a:rPr lang="ru-RU" sz="2400" dirty="0" smtClean="0"/>
              <a:t>   98-99 % идут в отходы.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242889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А что человек сотворил с животным миром ?!</a:t>
            </a:r>
          </a:p>
          <a:p>
            <a:pPr>
              <a:buNone/>
            </a:pPr>
            <a:r>
              <a:rPr lang="ru-RU" sz="2000" dirty="0" smtClean="0"/>
              <a:t>   Человек истребил многих замечательных животных из-за  мяса, жира и кожи . </a:t>
            </a:r>
          </a:p>
          <a:p>
            <a:pPr>
              <a:buNone/>
            </a:pPr>
            <a:r>
              <a:rPr lang="ru-RU" sz="2000" dirty="0" smtClean="0"/>
              <a:t>    Исчезли такие  животные, как  зебры </a:t>
            </a:r>
            <a:r>
              <a:rPr lang="ru-RU" sz="2000" dirty="0" err="1" smtClean="0"/>
              <a:t>квагги</a:t>
            </a:r>
            <a:r>
              <a:rPr lang="ru-RU" sz="2000" dirty="0" smtClean="0"/>
              <a:t> ,  </a:t>
            </a:r>
            <a:r>
              <a:rPr lang="ru-RU" sz="2000" dirty="0" err="1" smtClean="0"/>
              <a:t>голубые</a:t>
            </a:r>
            <a:r>
              <a:rPr lang="ru-RU" sz="2000" dirty="0" smtClean="0"/>
              <a:t> лошадиные  антилопы и т.д. </a:t>
            </a:r>
          </a:p>
          <a:p>
            <a:pPr>
              <a:buNone/>
            </a:pPr>
            <a:r>
              <a:rPr lang="ru-RU" sz="2000" dirty="0" smtClean="0"/>
              <a:t>   Так появилась «Черная книга» - в ней перечислены животные, которых мы  никогда больше не увидим.</a:t>
            </a:r>
          </a:p>
          <a:p>
            <a:endParaRPr lang="ru-RU" dirty="0"/>
          </a:p>
        </p:txBody>
      </p:sp>
      <p:pic>
        <p:nvPicPr>
          <p:cNvPr id="6146" name="Picture 2" descr="http://vintageprintable.com/wordpress/wp-content/uploads/2009/05/animal-wild-zebra-quah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15360"/>
            <a:ext cx="3429024" cy="2670436"/>
          </a:xfrm>
          <a:prstGeom prst="rect">
            <a:avLst/>
          </a:prstGeom>
          <a:noFill/>
        </p:spPr>
      </p:pic>
      <p:pic>
        <p:nvPicPr>
          <p:cNvPr id="6148" name="Picture 4" descr="http://dinozavrikus.ru/wp-content/uploads/2012/01/%D0%93%D0%BE%D0%BB%D1%83%D0%B1%D0%B0%D1%8F-%D0%BB%D0%BE%D1%88%D0%B0%D0%B4%D0%B8%D0%BD%D0%B0%D1%8F-%D0%B0%D0%BD%D1%82%D0%B8%D0%BB%D0%BE%D0%BF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20896"/>
            <a:ext cx="2085968" cy="2716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000924" cy="92869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/>
              <a:t>Великое экологическое правило гласит: 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нельзя требовать у природы больше,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 чем она способна  дать.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dirty="0" smtClean="0"/>
              <a:t>          </a:t>
            </a:r>
          </a:p>
          <a:p>
            <a:pPr algn="ctr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571612"/>
            <a:ext cx="328614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Природные ресурсы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143248"/>
            <a:ext cx="285752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богатства недр  нашей планеты – уголь, металлические руды, нефть, газ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143248"/>
            <a:ext cx="292895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богатства вод – климатические ресурсы , космические ресурсы </a:t>
            </a:r>
            <a:endParaRPr lang="ru-RU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286388"/>
            <a:ext cx="1277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286388"/>
            <a:ext cx="1225549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286388"/>
            <a:ext cx="1336676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286388"/>
            <a:ext cx="1561564" cy="12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28638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57290" y="2571744"/>
            <a:ext cx="66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исчерпаемые</a:t>
            </a:r>
            <a:r>
              <a:rPr lang="ru-RU" dirty="0" smtClean="0"/>
              <a:t>                                 неисчерпаемые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4" grpId="0" animBg="1"/>
      <p:bldP spid="1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857256"/>
          </a:xfrm>
        </p:spPr>
        <p:txBody>
          <a:bodyPr/>
          <a:lstStyle/>
          <a:p>
            <a:r>
              <a:rPr lang="ru-RU" dirty="0" smtClean="0"/>
              <a:t>      Загрязнение атмосферы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143140"/>
          </a:xfrm>
        </p:spPr>
        <p:txBody>
          <a:bodyPr/>
          <a:lstStyle/>
          <a:p>
            <a:r>
              <a:rPr lang="ru-RU" sz="2000" dirty="0" smtClean="0"/>
              <a:t>Можно ли сказать: грязный воздух, грязная вода, грязный лес?</a:t>
            </a:r>
          </a:p>
          <a:p>
            <a:r>
              <a:rPr lang="ru-RU" sz="2000" dirty="0" smtClean="0"/>
              <a:t>К сожалению, можно. Точнее, так : загрязненный воздух, загрязненная вода. В наше время  загрязнение биосферы стало страшной экологической проблемой . Существует две причины загрязнение атмосферы:</a:t>
            </a:r>
            <a:endParaRPr lang="ru-RU" dirty="0" smtClean="0"/>
          </a:p>
        </p:txBody>
      </p:sp>
      <p:sp>
        <p:nvSpPr>
          <p:cNvPr id="4" name="Облако 3"/>
          <p:cNvSpPr/>
          <p:nvPr/>
        </p:nvSpPr>
        <p:spPr>
          <a:xfrm>
            <a:off x="714348" y="3786190"/>
            <a:ext cx="3714776" cy="23574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Естественное загрязнение 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643438" y="3714752"/>
            <a:ext cx="3643338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Деятельность человека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18573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результате </a:t>
            </a:r>
            <a:r>
              <a:rPr lang="ru-RU" sz="2000" i="1" dirty="0" smtClean="0"/>
              <a:t>промышленного загрязнения воздуха </a:t>
            </a:r>
            <a:r>
              <a:rPr lang="ru-RU" sz="2000" dirty="0" smtClean="0"/>
              <a:t>над всеми большими городами мира нередко нависает ядовитый туман – </a:t>
            </a:r>
            <a:r>
              <a:rPr lang="ru-RU" sz="2000" i="1" dirty="0" smtClean="0"/>
              <a:t>смог . Он очень опасен . Были случаи, когда из-за длительного смога резко возрастала смертность людей.</a:t>
            </a:r>
            <a:endParaRPr lang="ru-RU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9035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29464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929066"/>
            <a:ext cx="33538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312</TotalTime>
  <Words>628</Words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Аспект</vt:lpstr>
      <vt:lpstr>Диаграмма</vt:lpstr>
      <vt:lpstr>Воздействие человека на природу </vt:lpstr>
      <vt:lpstr>Слайд 2</vt:lpstr>
      <vt:lpstr>Самое громкое слово </vt:lpstr>
      <vt:lpstr>Бесценный дар или неисчерпаемая кладовая? </vt:lpstr>
      <vt:lpstr>Слайд 5</vt:lpstr>
      <vt:lpstr>Слайд 6</vt:lpstr>
      <vt:lpstr>Слайд 7</vt:lpstr>
      <vt:lpstr>      Загрязнение атмосферы </vt:lpstr>
      <vt:lpstr>Слайд 9</vt:lpstr>
      <vt:lpstr>Загрязнение воды и почвы</vt:lpstr>
      <vt:lpstr>Слайд 11</vt:lpstr>
      <vt:lpstr>Слайд 12</vt:lpstr>
      <vt:lpstr>Слайд 13</vt:lpstr>
      <vt:lpstr>О чем должен помнить каждый из нас: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человека на природу </dc:title>
  <dc:creator>Виктория</dc:creator>
  <cp:lastModifiedBy>Тамара</cp:lastModifiedBy>
  <cp:revision>38</cp:revision>
  <dcterms:created xsi:type="dcterms:W3CDTF">2013-03-05T09:28:18Z</dcterms:created>
  <dcterms:modified xsi:type="dcterms:W3CDTF">2013-03-17T07:44:00Z</dcterms:modified>
</cp:coreProperties>
</file>