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6" r:id="rId2"/>
    <p:sldId id="278" r:id="rId3"/>
    <p:sldId id="279" r:id="rId4"/>
    <p:sldId id="280" r:id="rId5"/>
    <p:sldId id="281" r:id="rId6"/>
    <p:sldId id="282" r:id="rId7"/>
    <p:sldId id="302" r:id="rId8"/>
    <p:sldId id="283" r:id="rId9"/>
    <p:sldId id="284" r:id="rId10"/>
    <p:sldId id="285" r:id="rId11"/>
    <p:sldId id="287" r:id="rId12"/>
    <p:sldId id="286" r:id="rId13"/>
    <p:sldId id="288" r:id="rId14"/>
    <p:sldId id="290" r:id="rId15"/>
    <p:sldId id="289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7503"/>
    <a:srgbClr val="D1E703"/>
    <a:srgbClr val="D1E00A"/>
    <a:srgbClr val="D6FAF8"/>
    <a:srgbClr val="FBC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16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B6166-36FD-4A6C-AC0E-A4E373636DC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BEF18-97B6-4ACE-ABED-744C655825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908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E704-11BE-4498-9998-1CFE70B91A4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7561-9A4A-43D3-84FF-CA8A26C85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E704-11BE-4498-9998-1CFE70B91A4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7561-9A4A-43D3-84FF-CA8A26C85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E704-11BE-4498-9998-1CFE70B91A4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7561-9A4A-43D3-84FF-CA8A26C85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E704-11BE-4498-9998-1CFE70B91A4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7561-9A4A-43D3-84FF-CA8A26C85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E704-11BE-4498-9998-1CFE70B91A4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7561-9A4A-43D3-84FF-CA8A26C85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E704-11BE-4498-9998-1CFE70B91A4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7561-9A4A-43D3-84FF-CA8A26C85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E704-11BE-4498-9998-1CFE70B91A4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7561-9A4A-43D3-84FF-CA8A26C85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E704-11BE-4498-9998-1CFE70B91A4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7561-9A4A-43D3-84FF-CA8A26C85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E704-11BE-4498-9998-1CFE70B91A4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7561-9A4A-43D3-84FF-CA8A26C85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E704-11BE-4498-9998-1CFE70B91A4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7561-9A4A-43D3-84FF-CA8A26C85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E704-11BE-4498-9998-1CFE70B91A4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7561-9A4A-43D3-84FF-CA8A26C85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4E704-11BE-4498-9998-1CFE70B91A4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07561-9A4A-43D3-84FF-CA8A26C85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microsoft.com/office/2007/relationships/hdphoto" Target="../media/hdphoto1.wdp"/><Relationship Id="rId7" Type="http://schemas.openxmlformats.org/officeDocument/2006/relationships/image" Target="../media/image2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microsoft.com/office/2007/relationships/hdphoto" Target="../media/hdphoto1.wdp"/><Relationship Id="rId7" Type="http://schemas.openxmlformats.org/officeDocument/2006/relationships/image" Target="../media/image3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microsoft.com/office/2007/relationships/hdphoto" Target="../media/hdphoto1.wdp"/><Relationship Id="rId7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33.jp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5000"/>
                    </a14:imgEffect>
                    <a14:imgEffect>
                      <a14:brightnessContrast bright="-8000" contrast="-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7772400" cy="1470025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l"/>
            <a:r>
              <a:rPr lang="ru-RU" sz="9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РУССКАЯ</a:t>
            </a:r>
            <a:endParaRPr lang="ru-RU" sz="9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528" y="4509120"/>
            <a:ext cx="6400800" cy="1752600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r"/>
            <a:r>
              <a:rPr lang="ru-RU" sz="9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БЕРЕЗА</a:t>
            </a:r>
            <a:endParaRPr lang="ru-RU" sz="9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014" y="1628800"/>
            <a:ext cx="3182960" cy="424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7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5000"/>
                    </a14:imgEffect>
                    <a14:imgEffect>
                      <a14:brightnessContrast bright="-8000" contrast="-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25" y="332656"/>
            <a:ext cx="4295775" cy="65253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4857750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3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5000"/>
                    </a14:imgEffect>
                    <a14:imgEffect>
                      <a14:brightnessContrast bright="-8000" contrast="-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2600" y="2696975"/>
            <a:ext cx="3997149" cy="3012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994" y="116632"/>
            <a:ext cx="4249638" cy="3175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869" y="3436260"/>
            <a:ext cx="4411525" cy="3092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96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5000"/>
                    </a14:imgEffect>
                    <a14:imgEffect>
                      <a14:brightnessContrast bright="-8000" contrast="-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137" y="620688"/>
            <a:ext cx="3686863" cy="62317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" y="377280"/>
            <a:ext cx="5449205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3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5000"/>
                    </a14:imgEffect>
                    <a14:imgEffect>
                      <a14:brightnessContrast bright="-8000" contrast="-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34546"/>
            <a:ext cx="7704856" cy="3234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3" y="543133"/>
            <a:ext cx="3744416" cy="2766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43133"/>
            <a:ext cx="3701008" cy="2891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16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5000"/>
                    </a14:imgEffect>
                    <a14:imgEffect>
                      <a14:brightnessContrast bright="-8000" contrast="-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803" y="382514"/>
            <a:ext cx="2791197" cy="2791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0" y="414061"/>
            <a:ext cx="259228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14" y="3977617"/>
            <a:ext cx="2791197" cy="2791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77072"/>
            <a:ext cx="259228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82514"/>
            <a:ext cx="2160239" cy="25922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157" y="4439726"/>
            <a:ext cx="2148830" cy="214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5000"/>
                    </a14:imgEffect>
                    <a14:imgEffect>
                      <a14:brightnessContrast bright="-8000" contrast="-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708" y="3617640"/>
            <a:ext cx="4956406" cy="3136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7640"/>
            <a:ext cx="324036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424" y="332656"/>
            <a:ext cx="4248472" cy="3020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5000"/>
                    </a14:imgEffect>
                    <a14:imgEffect>
                      <a14:brightnessContrast bright="-8000" contrast="-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37388"/>
            <a:ext cx="3816424" cy="2625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48" y="4263368"/>
            <a:ext cx="3105775" cy="2329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6411"/>
            <a:ext cx="1872208" cy="2463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45" y="4263368"/>
            <a:ext cx="4204011" cy="2045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704106"/>
            <a:ext cx="2625080" cy="1968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939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5000"/>
                    </a14:imgEffect>
                    <a14:imgEffect>
                      <a14:brightnessContrast bright="-8000" contrast="-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7862"/>
            <a:ext cx="2230915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481" y="0"/>
            <a:ext cx="2794118" cy="2308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5027" y="4197997"/>
            <a:ext cx="2505629" cy="2980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480" y="4414732"/>
            <a:ext cx="3017703" cy="2448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456940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433" y="3480718"/>
            <a:ext cx="2600095" cy="3382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399" y="2275527"/>
            <a:ext cx="3088783" cy="2125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488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5000"/>
                    </a14:imgEffect>
                    <a14:imgEffect>
                      <a14:brightnessContrast bright="-8000" contrast="-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596" y="3212976"/>
            <a:ext cx="4532709" cy="3118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4" y="332655"/>
            <a:ext cx="3520802" cy="2336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76672"/>
            <a:ext cx="3603862" cy="2514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97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5000"/>
                    </a14:imgEffect>
                    <a14:imgEffect>
                      <a14:brightnessContrast bright="-8000" contrast="-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3"/>
            <a:ext cx="9289024" cy="68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60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5000"/>
                    </a14:imgEffect>
                    <a14:imgEffect>
                      <a14:brightnessContrast bright="-8000" contrast="-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76672"/>
            <a:ext cx="6264696" cy="6176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243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5000"/>
                    </a14:imgEffect>
                    <a14:imgEffect>
                      <a14:brightnessContrast bright="-8000" contrast="-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0"/>
            <a:ext cx="532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48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5000"/>
                    </a14:imgEffect>
                    <a14:imgEffect>
                      <a14:brightnessContrast bright="-8000" contrast="-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4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5000"/>
                    </a14:imgEffect>
                    <a14:imgEffect>
                      <a14:brightnessContrast bright="-8000" contrast="-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0"/>
            <a:ext cx="532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2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5000"/>
                    </a14:imgEffect>
                    <a14:imgEffect>
                      <a14:brightnessContrast bright="-8000" contrast="-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4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5000"/>
                    </a14:imgEffect>
                    <a14:imgEffect>
                      <a14:brightnessContrast bright="-8000" contrast="-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7850" cy="699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0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5000"/>
                    </a14:imgEffect>
                    <a14:imgEffect>
                      <a14:brightnessContrast bright="-8000" contrast="-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82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5000"/>
                    </a14:imgEffect>
                    <a14:imgEffect>
                      <a14:brightnessContrast bright="-8000" contrast="-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1" y="8217"/>
            <a:ext cx="8991512" cy="676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53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5000"/>
                    </a14:imgEffect>
                    <a14:imgEffect>
                      <a14:brightnessContrast bright="-8000" contrast="-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.ecoloft.ru/wp-content/uploads/2012/08/planeta_zeml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72" y="692696"/>
            <a:ext cx="7817868" cy="586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67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5000"/>
                    </a14:imgEffect>
                    <a14:imgEffect>
                      <a14:brightnessContrast bright="-8000" contrast="-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xn--68-jlc1avg.xn--p1ai/wp-content/uploads/2013/08/%D1%84%D0%BB%D0%B0%D0%B3-%D0%A0%D0%BE%D1%81%D1%81%D0%B8%D0%B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00388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78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5000"/>
                    </a14:imgEffect>
                    <a14:imgEffect>
                      <a14:brightnessContrast bright="-8000" contrast="-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18147"/>
            <a:ext cx="5112568" cy="6441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109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5000"/>
                    </a14:imgEffect>
                    <a14:imgEffect>
                      <a14:brightnessContrast bright="-8000" contrast="-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3984"/>
            <a:ext cx="8712968" cy="6534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981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s418720.vk.me/v418720454/8eb8/R33LmjYe3z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85756"/>
            <a:ext cx="5827247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93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5000"/>
                    </a14:imgEffect>
                    <a14:imgEffect>
                      <a14:brightnessContrast bright="-8000" contrast="-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63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29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5000"/>
                    </a14:imgEffect>
                    <a14:imgEffect>
                      <a14:brightnessContrast bright="-8000" contrast="-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768"/>
            <a:ext cx="2618797" cy="31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434" y="4402956"/>
            <a:ext cx="3682566" cy="2455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41" y="0"/>
            <a:ext cx="2971759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283" y="908720"/>
            <a:ext cx="4045254" cy="4529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267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1154</TotalTime>
  <Words>2</Words>
  <Application>Microsoft Office PowerPoint</Application>
  <PresentationFormat>Экран (4:3)</PresentationFormat>
  <Paragraphs>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РУССКАЯ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Ирина</cp:lastModifiedBy>
  <cp:revision>96</cp:revision>
  <dcterms:created xsi:type="dcterms:W3CDTF">2013-10-16T13:33:37Z</dcterms:created>
  <dcterms:modified xsi:type="dcterms:W3CDTF">2015-10-25T11:13:34Z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1618533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D6.1.2</vt:lpwstr>
  </property>
</Properties>
</file>