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69" r:id="rId3"/>
    <p:sldId id="270" r:id="rId4"/>
    <p:sldId id="271" r:id="rId5"/>
    <p:sldId id="257" r:id="rId6"/>
    <p:sldId id="259" r:id="rId7"/>
    <p:sldId id="260" r:id="rId8"/>
    <p:sldId id="272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0777F-298D-4579-9197-5EE6119A3A8A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F7B23-5397-474D-9732-62DA0D912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E6224-784E-439E-8675-2059A6F1951A}" type="datetime1">
              <a:rPr lang="ru-RU" smtClean="0"/>
              <a:pPr/>
              <a:t>17.05.2015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B856B-81C2-497A-B8D8-0E29F3C440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8203-97F9-440F-9AE9-C6B313B02ECC}" type="datetime1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B856B-81C2-497A-B8D8-0E29F3C44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E88FF-02A7-45C1-AAB7-8A8EBD00EB66}" type="datetime1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B856B-81C2-497A-B8D8-0E29F3C44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8E8747-82C8-4359-A9B4-B8E00FCDD04B}" type="datetime1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B856B-81C2-497A-B8D8-0E29F3C44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00A22-4097-4748-8F71-9B0ACBB2EF70}" type="datetime1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B856B-81C2-497A-B8D8-0E29F3C440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97DAB-1E63-46E2-8703-93F9BAD61E1C}" type="datetime1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B856B-81C2-497A-B8D8-0E29F3C44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B0377-2E92-4E02-8AA9-B9D4A10784BA}" type="datetime1">
              <a:rPr lang="ru-RU" smtClean="0"/>
              <a:pPr/>
              <a:t>17.05.2015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B856B-81C2-497A-B8D8-0E29F3C44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E094E-146B-459F-B5AB-E2616DCD411D}" type="datetime1">
              <a:rPr lang="ru-RU" smtClean="0"/>
              <a:pPr/>
              <a:t>17.05.2015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B856B-81C2-497A-B8D8-0E29F3C44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D4AD0-3E0A-4F5C-B4DA-509677E9B4FD}" type="datetime1">
              <a:rPr lang="ru-RU" smtClean="0"/>
              <a:pPr/>
              <a:t>17.05.2015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B856B-81C2-497A-B8D8-0E29F3C440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0CD5D-3DEF-48A6-B233-5E3A924FB702}" type="datetime1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B856B-81C2-497A-B8D8-0E29F3C44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4E364-5BD2-461A-A8FD-C1D03098F591}" type="datetime1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B856B-81C2-497A-B8D8-0E29F3C440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16CAC18-37AE-479E-A70F-F2790FBEEAC6}" type="datetime1">
              <a:rPr lang="ru-RU" smtClean="0"/>
              <a:pPr/>
              <a:t>17.05.2015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22B856B-81C2-497A-B8D8-0E29F3C440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07904" y="1484784"/>
            <a:ext cx="4958368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Архимедова </a:t>
            </a:r>
            <a:br>
              <a:rPr lang="ru-RU" sz="7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сила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49728" y="5157192"/>
            <a:ext cx="4094272" cy="110452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 физики в 7 классе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pa_8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908720"/>
            <a:ext cx="2070100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856B-81C2-497A-B8D8-0E29F3C4407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kern="0" dirty="0" smtClean="0">
                <a:solidFill>
                  <a:srgbClr val="00007D"/>
                </a:solidFill>
                <a:effectLst/>
                <a:latin typeface="Times New Roman" pitchFamily="18" charset="0"/>
                <a:cs typeface="Times New Roman" pitchFamily="18" charset="0"/>
              </a:rPr>
              <a:t>ЭКСПЕРИМЕНТЫ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24744"/>
            <a:ext cx="7962088" cy="5123656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Работа в группах: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1)выяснить зависимость или независимость силы Архимеда от плотности тел.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выяснить, зависит ли сила Архимеда от объема тела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	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3)  выяснить, зависит ли сила Архимеда от плотности жидкости.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4) выяснить, зависит ли сила Архимеда от формы тела.</a:t>
            </a: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856B-81C2-497A-B8D8-0E29F3C4407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Выводы по экспериментам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7624" y="1556792"/>
            <a:ext cx="7776864" cy="4663440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Архимедова сила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зависит от: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зависит от:</a:t>
            </a:r>
          </a:p>
          <a:p>
            <a:pPr marL="596646" indent="-51435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1.плотности тела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1. объема тела</a:t>
            </a:r>
          </a:p>
          <a:p>
            <a:pPr marL="596646" indent="-51435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формы тела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		  </a:t>
            </a:r>
            <a:r>
              <a:rPr lang="ru-RU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2. плотности жидкости</a:t>
            </a:r>
          </a:p>
          <a:p>
            <a:pPr marL="596646" indent="-514350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856B-81C2-497A-B8D8-0E29F3C4407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Закрепление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7624" y="1524000"/>
            <a:ext cx="7704856" cy="4663440"/>
          </a:xfrm>
        </p:spPr>
        <p:txBody>
          <a:bodyPr/>
          <a:lstStyle/>
          <a:p>
            <a:r>
              <a:rPr lang="ru-RU" dirty="0" smtClean="0"/>
              <a:t>Решите задачу: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Определить выталкивающую силу, действующую на камень объемом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2 кубических метра   в морской воде.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Ученик решает у доски)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Решите тест по двум вариантам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			(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взаимопроверка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856B-81C2-497A-B8D8-0E29F3C4407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1430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Проверка теста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вариант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а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г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в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а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вариант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а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в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в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б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856B-81C2-497A-B8D8-0E29F3C4407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kern="0" dirty="0" smtClean="0">
                <a:solidFill>
                  <a:srgbClr val="00007D"/>
                </a:solidFill>
                <a:effectLst/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4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§49; Упр.24(1,3)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856B-81C2-497A-B8D8-0E29F3C44079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Итог урока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нового узнали на уроке?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Какой закон изучили?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Оцените свою работу на уроке, используя лист самооценки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856B-81C2-497A-B8D8-0E29F3C44079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выходе из кабинета положите жетон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правую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чашу уравновешенных  весов, если тема урока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понятна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на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левую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чашу, если тема вызвала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затруднение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856B-81C2-497A-B8D8-0E29F3C44079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Организационный момент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Друзья мои! Сегодня на уроке с вами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Должны добыть мы знаний и немалых.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Запомните: процесс учения тогда успешен,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в нём личный вклад замешан.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Идею выдвини, задай вопрос,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не сиди повесив нос!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желаю вам ребята плодотворной работы на уроке.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856B-81C2-497A-B8D8-0E29F3C4407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Повторение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Ответьте на вопросы: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называется сила, действующая на погруженное в жидкость тело?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Куда она направлена?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Чему она равна?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Опыт с цилиндром, подвешенным к пружине: какой вывод можно сделать на основе этого опыта?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Приведите примеры из жизни, подтверждающий этот вывод.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856B-81C2-497A-B8D8-0E29F3C4407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Изучение нового материала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8006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Силу, выталкивающую тело из жидкости или газа называют Архимедовой силой, в честь древнегреческого ученого Архимеда, который впервые указал на её существование и рассчитал её значение.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Итак , тема урока «Архимедова сила»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856B-81C2-497A-B8D8-0E29F3C4407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Архимед (287-212 до н.э.)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1" descr="arhime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07704" y="1392866"/>
            <a:ext cx="6048672" cy="4484406"/>
          </a:xfrm>
          <a:noFill/>
        </p:spPr>
      </p:pic>
      <p:sp>
        <p:nvSpPr>
          <p:cNvPr id="5" name="TextBox 4"/>
          <p:cNvSpPr txBox="1"/>
          <p:nvPr/>
        </p:nvSpPr>
        <p:spPr>
          <a:xfrm>
            <a:off x="4932040" y="6027003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Сообщение об Архимеде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856B-81C2-497A-B8D8-0E29F3C4407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Опыт с ведерком Архимеда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43608" y="1524000"/>
            <a:ext cx="4049600" cy="466344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Сила, выталкивающая целиком погруженное в жидкость или газ тело, равна весу жидкости или газа в объеме этого тела.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609600" lvl="0" indent="-6096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ru-RU" sz="2400" i="1" kern="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763688" y="4941168"/>
            <a:ext cx="30956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</a:rPr>
              <a:t>F</a:t>
            </a:r>
            <a:r>
              <a:rPr kumimoji="0" lang="en-US" sz="4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</a:rPr>
              <a:t>A</a:t>
            </a: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</a:rPr>
              <a:t> </a:t>
            </a:r>
            <a:r>
              <a:rPr kumimoji="0" lang="ru-RU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</a:rPr>
              <a:t>= </a:t>
            </a:r>
            <a:r>
              <a:rPr kumimoji="0" lang="ru-RU" sz="4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</a:rPr>
              <a:t>Р</a:t>
            </a:r>
            <a:r>
              <a:rPr kumimoji="0" lang="ru-RU" sz="48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</a:rPr>
              <a:t>ж</a:t>
            </a:r>
            <a:endParaRPr kumimoji="0" lang="ru-RU" sz="4800" b="0" i="0" u="none" strike="noStrike" kern="0" cap="none" spc="0" normalizeH="0" baseline="-2500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</a:endParaRPr>
          </a:p>
        </p:txBody>
      </p:sp>
      <p:pic>
        <p:nvPicPr>
          <p:cNvPr id="7" name="pictureRes" descr="res2B9342A5-C70D-47CC-A3D8-AACB47B44ED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21165" r="21165"/>
          <a:stretch>
            <a:fillRect/>
          </a:stretch>
        </p:blipFill>
        <p:spPr bwMode="auto">
          <a:xfrm>
            <a:off x="5732383" y="1951037"/>
            <a:ext cx="2746534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856B-81C2-497A-B8D8-0E29F3C4407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498080" cy="1143000"/>
          </a:xfrm>
        </p:spPr>
        <p:txBody>
          <a:bodyPr/>
          <a:lstStyle/>
          <a:p>
            <a:pPr algn="ctr"/>
            <a:r>
              <a:rPr lang="ru-RU" sz="4400" b="1" kern="0" dirty="0" smtClean="0">
                <a:solidFill>
                  <a:srgbClr val="00007D"/>
                </a:solidFill>
                <a:effectLst/>
                <a:latin typeface="Times New Roman" pitchFamily="18" charset="0"/>
                <a:cs typeface="Times New Roman" pitchFamily="18" charset="0"/>
              </a:rPr>
              <a:t>ЗАКОН  АРХИМЕДА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47664" y="1556792"/>
            <a:ext cx="3657600" cy="466344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Вывод формулы :</a:t>
            </a:r>
          </a:p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ChangeAspect="1"/>
          </p:cNvGraphicFramePr>
          <p:nvPr>
            <p:ph sz="half" idx="2"/>
          </p:nvPr>
        </p:nvGraphicFramePr>
        <p:xfrm>
          <a:off x="1691680" y="3501008"/>
          <a:ext cx="2376264" cy="792088"/>
        </p:xfrm>
        <a:graphic>
          <a:graphicData uri="http://schemas.openxmlformats.org/presentationml/2006/ole">
            <p:oleObj spid="_x0000_s1026" name="Формула" r:id="rId3" imgW="736560" imgH="2286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483768" y="5085183"/>
          <a:ext cx="3960440" cy="1168655"/>
        </p:xfrm>
        <a:graphic>
          <a:graphicData uri="http://schemas.openxmlformats.org/presentationml/2006/ole">
            <p:oleObj spid="_x0000_s1027" name="Формула" r:id="rId4" imgW="774360" imgH="2286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835696" y="2348880"/>
          <a:ext cx="3696411" cy="864096"/>
        </p:xfrm>
        <a:graphic>
          <a:graphicData uri="http://schemas.openxmlformats.org/presentationml/2006/ole">
            <p:oleObj spid="_x0000_s1028" name="Формула" r:id="rId5" imgW="977760" imgH="228600" progId="Equation.3">
              <p:embed/>
            </p:oleObj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856B-81C2-497A-B8D8-0E29F3C4407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Вес тела, погруженного в жидкость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8028384" cy="48006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Вес тела, погруженного в жидкость (или газ)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 будет меньше веса тела в вакууме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mg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архимедову силу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gm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или </a:t>
            </a:r>
            <a:r>
              <a:rPr lang="en-US" b="1" dirty="0" smtClean="0">
                <a:latin typeface="Times New Roman"/>
                <a:ea typeface="Times New Roman"/>
              </a:rPr>
              <a:t>P</a:t>
            </a:r>
            <a:r>
              <a:rPr lang="ru-RU" b="1" baseline="-25000" dirty="0" smtClean="0">
                <a:latin typeface="Times New Roman"/>
                <a:ea typeface="Times New Roman"/>
              </a:rPr>
              <a:t>1</a:t>
            </a:r>
            <a:r>
              <a:rPr lang="ru-RU" b="1" dirty="0" smtClean="0">
                <a:latin typeface="Times New Roman"/>
                <a:ea typeface="Times New Roman"/>
              </a:rPr>
              <a:t>= </a:t>
            </a:r>
            <a:r>
              <a:rPr lang="en-US" b="1" dirty="0" smtClean="0">
                <a:latin typeface="Times New Roman"/>
                <a:ea typeface="Times New Roman"/>
              </a:rPr>
              <a:t>gm</a:t>
            </a:r>
            <a:r>
              <a:rPr lang="ru-RU" b="1" dirty="0" smtClean="0">
                <a:latin typeface="Times New Roman"/>
                <a:ea typeface="Times New Roman"/>
              </a:rPr>
              <a:t>- </a:t>
            </a:r>
            <a:r>
              <a:rPr lang="en-US" b="1" dirty="0" smtClean="0">
                <a:latin typeface="Times New Roman"/>
                <a:ea typeface="Times New Roman"/>
              </a:rPr>
              <a:t>gm</a:t>
            </a:r>
            <a:r>
              <a:rPr lang="ru-RU" b="1" baseline="-25000" dirty="0" smtClean="0">
                <a:latin typeface="Times New Roman"/>
                <a:ea typeface="Times New Roman"/>
              </a:rPr>
              <a:t>ж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тело погружено в жидкость (или газ), то оно теряет в своем весе столько, сколько весит вытесненная им жидкость (или газ).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856B-81C2-497A-B8D8-0E29F3C4407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kern="0" dirty="0" smtClean="0">
                <a:solidFill>
                  <a:srgbClr val="00007D"/>
                </a:solidFill>
                <a:effectLst/>
                <a:latin typeface="Times New Roman" pitchFamily="18" charset="0"/>
                <a:cs typeface="Times New Roman" pitchFamily="18" charset="0"/>
              </a:rPr>
              <a:t>ЛЕГЕНДА  ОБ  АРХИМЕДЕ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{83CF3DBA-5858-4E37-9D81-B03EDFF5DDC5}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975" t="2353" r="2975" b="13330"/>
          <a:stretch>
            <a:fillRect/>
          </a:stretch>
        </p:blipFill>
        <p:spPr bwMode="auto">
          <a:xfrm>
            <a:off x="2843808" y="1912582"/>
            <a:ext cx="5040560" cy="446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856B-81C2-497A-B8D8-0E29F3C4407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157</TotalTime>
  <Words>346</Words>
  <Application>Microsoft Office PowerPoint</Application>
  <PresentationFormat>Экран (4:3)</PresentationFormat>
  <Paragraphs>97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Солнцестояние</vt:lpstr>
      <vt:lpstr>Формула</vt:lpstr>
      <vt:lpstr>Архимедова  сила</vt:lpstr>
      <vt:lpstr>Организационный момент</vt:lpstr>
      <vt:lpstr>Повторение</vt:lpstr>
      <vt:lpstr>Изучение нового материала</vt:lpstr>
      <vt:lpstr>Архимед (287-212 до н.э.)</vt:lpstr>
      <vt:lpstr>Опыт с ведерком Архимеда</vt:lpstr>
      <vt:lpstr>ЗАКОН  АРХИМЕДА</vt:lpstr>
      <vt:lpstr>Вес тела, погруженного в жидкость</vt:lpstr>
      <vt:lpstr>ЛЕГЕНДА  ОБ  АРХИМЕДЕ</vt:lpstr>
      <vt:lpstr>ЭКСПЕРИМЕНТЫ</vt:lpstr>
      <vt:lpstr>Выводы по экспериментам</vt:lpstr>
      <vt:lpstr>Закрепление </vt:lpstr>
      <vt:lpstr>Проверка теста</vt:lpstr>
      <vt:lpstr>Домашнее задание</vt:lpstr>
      <vt:lpstr>Итог урока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Архимедова сила</dc:title>
  <dc:creator>Зинаида</dc:creator>
  <cp:lastModifiedBy>Зинаида</cp:lastModifiedBy>
  <cp:revision>17</cp:revision>
  <dcterms:created xsi:type="dcterms:W3CDTF">2015-05-17T16:06:16Z</dcterms:created>
  <dcterms:modified xsi:type="dcterms:W3CDTF">2015-05-17T19:01:08Z</dcterms:modified>
</cp:coreProperties>
</file>