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74B78-CD4E-45D5-929A-3184F8347FD3}" type="datetimeFigureOut">
              <a:rPr lang="ru-RU" smtClean="0"/>
              <a:t>10.05.2013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E0DF8-539B-4965-A1EB-91F42C121E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46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E432-60AC-4B74-8F4C-4D20516E9E3D}" type="datetimeFigureOut">
              <a:rPr lang="ru-RU" smtClean="0"/>
              <a:t>10.05.2013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536046-05E6-4724-8B90-C7C3EB83735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E432-60AC-4B74-8F4C-4D20516E9E3D}" type="datetimeFigureOut">
              <a:rPr lang="ru-RU" smtClean="0"/>
              <a:t>10.05.2013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6046-05E6-4724-8B90-C7C3EB83735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E432-60AC-4B74-8F4C-4D20516E9E3D}" type="datetimeFigureOut">
              <a:rPr lang="ru-RU" smtClean="0"/>
              <a:t>10.05.2013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6046-05E6-4724-8B90-C7C3EB83735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E432-60AC-4B74-8F4C-4D20516E9E3D}" type="datetimeFigureOut">
              <a:rPr lang="ru-RU" smtClean="0"/>
              <a:t>10.05.2013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536046-05E6-4724-8B90-C7C3EB83735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E432-60AC-4B74-8F4C-4D20516E9E3D}" type="datetimeFigureOut">
              <a:rPr lang="ru-RU" smtClean="0"/>
              <a:t>10.05.2013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6046-05E6-4724-8B90-C7C3EB83735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E432-60AC-4B74-8F4C-4D20516E9E3D}" type="datetimeFigureOut">
              <a:rPr lang="ru-RU" smtClean="0"/>
              <a:t>10.05.2013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6046-05E6-4724-8B90-C7C3EB83735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E432-60AC-4B74-8F4C-4D20516E9E3D}" type="datetimeFigureOut">
              <a:rPr lang="ru-RU" smtClean="0"/>
              <a:t>10.05.2013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536046-05E6-4724-8B90-C7C3EB83735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E432-60AC-4B74-8F4C-4D20516E9E3D}" type="datetimeFigureOut">
              <a:rPr lang="ru-RU" smtClean="0"/>
              <a:t>10.05.2013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6046-05E6-4724-8B90-C7C3EB83735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E432-60AC-4B74-8F4C-4D20516E9E3D}" type="datetimeFigureOut">
              <a:rPr lang="ru-RU" smtClean="0"/>
              <a:t>10.05.2013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6046-05E6-4724-8B90-C7C3EB83735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E432-60AC-4B74-8F4C-4D20516E9E3D}" type="datetimeFigureOut">
              <a:rPr lang="ru-RU" smtClean="0"/>
              <a:t>10.05.2013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6046-05E6-4724-8B90-C7C3EB83735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E432-60AC-4B74-8F4C-4D20516E9E3D}" type="datetimeFigureOut">
              <a:rPr lang="ru-RU" smtClean="0"/>
              <a:t>10.05.2013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6046-05E6-4724-8B90-C7C3EB83735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8CE432-60AC-4B74-8F4C-4D20516E9E3D}" type="datetimeFigureOut">
              <a:rPr lang="ru-RU" smtClean="0"/>
              <a:t>10.05.2013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536046-05E6-4724-8B90-C7C3EB83735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42871" y="4149080"/>
            <a:ext cx="8458200" cy="1248544"/>
          </a:xfrm>
        </p:spPr>
        <p:txBody>
          <a:bodyPr/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МОУ «СОШ № 1 </a:t>
            </a:r>
            <a:r>
              <a:rPr lang="ru-RU" dirty="0" err="1" smtClean="0"/>
              <a:t>р.п</a:t>
            </a:r>
            <a:r>
              <a:rPr lang="ru-RU" dirty="0" smtClean="0"/>
              <a:t>. Татищево»</a:t>
            </a:r>
          </a:p>
          <a:p>
            <a:r>
              <a:rPr lang="ru-RU" dirty="0" smtClean="0"/>
              <a:t>Зверева Н.А.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«Распознавание </a:t>
            </a:r>
            <a:r>
              <a:rPr lang="ru-RU" dirty="0" smtClean="0"/>
              <a:t>падежей имён </a:t>
            </a:r>
            <a:r>
              <a:rPr lang="ru-RU" dirty="0" smtClean="0"/>
              <a:t>существительных»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Вставьте непроверяемые гласные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832964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9900"/>
                </a:solidFill>
              </a:rPr>
              <a:t>           1 вариант</a:t>
            </a:r>
          </a:p>
          <a:p>
            <a:r>
              <a:rPr lang="ru-RU" b="1" i="1" dirty="0" smtClean="0"/>
              <a:t> </a:t>
            </a:r>
            <a:r>
              <a:rPr lang="ru-RU" b="1" i="1" spc="300" dirty="0" smtClean="0">
                <a:cs typeface="Aharoni" pitchFamily="2" charset="-79"/>
              </a:rPr>
              <a:t>В с .п. гах</a:t>
            </a:r>
          </a:p>
          <a:p>
            <a:r>
              <a:rPr lang="ru-RU" b="1" i="1" dirty="0" smtClean="0">
                <a:cs typeface="Aharoni" pitchFamily="2" charset="-79"/>
              </a:rPr>
              <a:t>Без </a:t>
            </a:r>
            <a:r>
              <a:rPr lang="ru-RU" b="1" i="1" spc="300" dirty="0" smtClean="0">
                <a:cs typeface="Aharoni" pitchFamily="2" charset="-79"/>
              </a:rPr>
              <a:t>п. льто</a:t>
            </a:r>
          </a:p>
          <a:p>
            <a:r>
              <a:rPr lang="ru-RU" b="1" i="1" dirty="0" smtClean="0">
                <a:cs typeface="Aharoni" pitchFamily="2" charset="-79"/>
              </a:rPr>
              <a:t>У к. стра</a:t>
            </a:r>
          </a:p>
          <a:p>
            <a:r>
              <a:rPr lang="ru-RU" b="1" i="1" dirty="0" smtClean="0">
                <a:cs typeface="Aharoni" pitchFamily="2" charset="-79"/>
              </a:rPr>
              <a:t>На экскурс .ю</a:t>
            </a:r>
          </a:p>
          <a:p>
            <a:r>
              <a:rPr lang="ru-RU" b="1" i="1" dirty="0" smtClean="0">
                <a:cs typeface="Aharoni" pitchFamily="2" charset="-79"/>
              </a:rPr>
              <a:t>В </a:t>
            </a:r>
            <a:r>
              <a:rPr lang="ru-RU" b="1" i="1" spc="300" dirty="0" smtClean="0">
                <a:cs typeface="Aharoni" pitchFamily="2" charset="-79"/>
              </a:rPr>
              <a:t>пятн.цу</a:t>
            </a:r>
          </a:p>
          <a:p>
            <a:r>
              <a:rPr lang="ru-RU" b="1" i="1" dirty="0" smtClean="0">
                <a:cs typeface="Aharoni" pitchFamily="2" charset="-79"/>
              </a:rPr>
              <a:t>С </a:t>
            </a:r>
            <a:r>
              <a:rPr lang="ru-RU" b="1" i="1" spc="300" dirty="0" smtClean="0">
                <a:cs typeface="Aharoni" pitchFamily="2" charset="-79"/>
              </a:rPr>
              <a:t>т.вар.щем</a:t>
            </a:r>
          </a:p>
          <a:p>
            <a:r>
              <a:rPr lang="ru-RU" b="1" i="1" dirty="0" smtClean="0">
                <a:cs typeface="Aharoni" pitchFamily="2" charset="-79"/>
              </a:rPr>
              <a:t>К </a:t>
            </a:r>
            <a:r>
              <a:rPr lang="ru-RU" b="1" i="1" spc="300" dirty="0" smtClean="0">
                <a:cs typeface="Aharoni" pitchFamily="2" charset="-79"/>
              </a:rPr>
              <a:t>дев.чке</a:t>
            </a:r>
            <a:endParaRPr lang="ru-RU" b="1" i="1" spc="300" dirty="0">
              <a:cs typeface="Aharoni" pitchFamily="2" charset="-79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9900"/>
                </a:solidFill>
              </a:rPr>
              <a:t>                 2 вариант</a:t>
            </a:r>
          </a:p>
          <a:p>
            <a:r>
              <a:rPr lang="ru-RU" b="1" spc="300" dirty="0" smtClean="0"/>
              <a:t>Из в.гона</a:t>
            </a:r>
          </a:p>
          <a:p>
            <a:r>
              <a:rPr lang="ru-RU" b="1" spc="300" dirty="0" smtClean="0"/>
              <a:t>На к.ртину</a:t>
            </a:r>
          </a:p>
          <a:p>
            <a:r>
              <a:rPr lang="ru-RU" b="1" spc="300" dirty="0" smtClean="0"/>
              <a:t>В гор.д</a:t>
            </a:r>
          </a:p>
          <a:p>
            <a:r>
              <a:rPr lang="ru-RU" b="1" spc="300" dirty="0" smtClean="0"/>
              <a:t>Перед уж.ном</a:t>
            </a:r>
          </a:p>
          <a:p>
            <a:r>
              <a:rPr lang="ru-RU" b="1" spc="300" dirty="0" smtClean="0"/>
              <a:t>У лестн.цы</a:t>
            </a:r>
          </a:p>
          <a:p>
            <a:r>
              <a:rPr lang="ru-RU" b="1" spc="300" dirty="0" smtClean="0"/>
              <a:t>На тракт.ре</a:t>
            </a:r>
          </a:p>
          <a:p>
            <a:r>
              <a:rPr lang="ru-RU" b="1" spc="300" dirty="0" smtClean="0"/>
              <a:t>С .зыка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728" y="207167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2143116"/>
            <a:ext cx="346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1604" y="2571744"/>
            <a:ext cx="332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643042" y="2786058"/>
            <a:ext cx="39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214414" y="314324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0298" y="364331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4214818"/>
            <a:ext cx="381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4414" y="4714884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00232" y="471488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4480" y="521495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86446" y="2143116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86446" y="264318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29322" y="314324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15140" y="364331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57950" y="421481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72264" y="4714884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57818" y="521495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20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accent3">
                    <a:lumMod val="75000"/>
                  </a:schemeClr>
                </a:solidFill>
              </a:rPr>
              <a:t>Выделите окончания существительных</a:t>
            </a:r>
            <a:br>
              <a:rPr lang="ru-RU" sz="3100" b="1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100" b="1" i="1" dirty="0" smtClean="0">
                <a:solidFill>
                  <a:schemeClr val="accent3">
                    <a:lumMod val="75000"/>
                  </a:schemeClr>
                </a:solidFill>
              </a:rPr>
              <a:t>Определите падеж существительных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500188"/>
            <a:ext cx="4038600" cy="45259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9900"/>
                </a:solidFill>
              </a:rPr>
              <a:t>                 1 вариант</a:t>
            </a:r>
          </a:p>
          <a:p>
            <a:r>
              <a:rPr lang="ru-RU" b="1" i="1" dirty="0" smtClean="0"/>
              <a:t> В сапогах </a:t>
            </a:r>
            <a:r>
              <a:rPr lang="ru-RU" b="1" i="1" dirty="0" smtClean="0">
                <a:solidFill>
                  <a:srgbClr val="FF0000"/>
                </a:solidFill>
              </a:rPr>
              <a:t>(Т.п.)</a:t>
            </a:r>
          </a:p>
          <a:p>
            <a:r>
              <a:rPr lang="ru-RU" b="1" i="1" dirty="0" smtClean="0"/>
              <a:t>Без пальто </a:t>
            </a:r>
            <a:r>
              <a:rPr lang="ru-RU" b="1" i="1" dirty="0" smtClean="0">
                <a:solidFill>
                  <a:srgbClr val="FF0000"/>
                </a:solidFill>
              </a:rPr>
              <a:t>(Р.п.)</a:t>
            </a:r>
          </a:p>
          <a:p>
            <a:r>
              <a:rPr lang="ru-RU" b="1" i="1" dirty="0" smtClean="0"/>
              <a:t>У костра </a:t>
            </a:r>
            <a:r>
              <a:rPr lang="ru-RU" b="1" i="1" dirty="0" smtClean="0">
                <a:solidFill>
                  <a:srgbClr val="FF0000"/>
                </a:solidFill>
              </a:rPr>
              <a:t>(Р.п.)</a:t>
            </a:r>
          </a:p>
          <a:p>
            <a:r>
              <a:rPr lang="ru-RU" b="1" i="1" dirty="0" smtClean="0"/>
              <a:t>На экскурсию </a:t>
            </a:r>
            <a:r>
              <a:rPr lang="ru-RU" b="1" i="1" dirty="0" smtClean="0">
                <a:solidFill>
                  <a:srgbClr val="FF0000"/>
                </a:solidFill>
              </a:rPr>
              <a:t>(В.п.)</a:t>
            </a:r>
          </a:p>
          <a:p>
            <a:r>
              <a:rPr lang="ru-RU" b="1" i="1" dirty="0" smtClean="0"/>
              <a:t>В пятницу </a:t>
            </a:r>
            <a:r>
              <a:rPr lang="ru-RU" b="1" i="1" dirty="0" smtClean="0">
                <a:solidFill>
                  <a:srgbClr val="FF0000"/>
                </a:solidFill>
              </a:rPr>
              <a:t>(В.п.)</a:t>
            </a:r>
          </a:p>
          <a:p>
            <a:r>
              <a:rPr lang="ru-RU" b="1" i="1" dirty="0" smtClean="0"/>
              <a:t>С товарищем </a:t>
            </a:r>
            <a:r>
              <a:rPr lang="ru-RU" b="1" i="1" dirty="0" smtClean="0">
                <a:solidFill>
                  <a:srgbClr val="FF0000"/>
                </a:solidFill>
              </a:rPr>
              <a:t>(Т.п.)</a:t>
            </a:r>
          </a:p>
          <a:p>
            <a:r>
              <a:rPr lang="ru-RU" b="1" i="1" dirty="0" smtClean="0"/>
              <a:t>К девочке </a:t>
            </a:r>
            <a:r>
              <a:rPr lang="ru-RU" b="1" i="1" dirty="0" smtClean="0">
                <a:solidFill>
                  <a:srgbClr val="FF0000"/>
                </a:solidFill>
              </a:rPr>
              <a:t>(Д.п.)</a:t>
            </a:r>
          </a:p>
          <a:p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571625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9900"/>
                </a:solidFill>
              </a:rPr>
              <a:t>                 2 вариант</a:t>
            </a:r>
          </a:p>
          <a:p>
            <a:r>
              <a:rPr lang="ru-RU" b="1" i="1" dirty="0" smtClean="0"/>
              <a:t>Из вагона </a:t>
            </a:r>
            <a:r>
              <a:rPr lang="ru-RU" b="1" i="1" dirty="0" smtClean="0">
                <a:solidFill>
                  <a:srgbClr val="FF0000"/>
                </a:solidFill>
              </a:rPr>
              <a:t>(Р.п.)</a:t>
            </a:r>
          </a:p>
          <a:p>
            <a:r>
              <a:rPr lang="ru-RU" b="1" i="1" dirty="0" smtClean="0"/>
              <a:t>На картину </a:t>
            </a:r>
            <a:r>
              <a:rPr lang="ru-RU" b="1" i="1" dirty="0" smtClean="0">
                <a:solidFill>
                  <a:srgbClr val="FF0000"/>
                </a:solidFill>
              </a:rPr>
              <a:t>(В.п.)</a:t>
            </a:r>
          </a:p>
          <a:p>
            <a:r>
              <a:rPr lang="ru-RU" b="1" i="1" dirty="0" smtClean="0"/>
              <a:t>В город </a:t>
            </a:r>
            <a:r>
              <a:rPr lang="ru-RU" b="1" i="1" dirty="0" smtClean="0">
                <a:solidFill>
                  <a:srgbClr val="FF0000"/>
                </a:solidFill>
              </a:rPr>
              <a:t>(В.п.)</a:t>
            </a:r>
          </a:p>
          <a:p>
            <a:r>
              <a:rPr lang="ru-RU" b="1" i="1" dirty="0" smtClean="0"/>
              <a:t>Перед ужином </a:t>
            </a:r>
            <a:r>
              <a:rPr lang="ru-RU" b="1" i="1" dirty="0" smtClean="0">
                <a:solidFill>
                  <a:srgbClr val="FF0000"/>
                </a:solidFill>
              </a:rPr>
              <a:t>(Т.п.)</a:t>
            </a:r>
          </a:p>
          <a:p>
            <a:r>
              <a:rPr lang="ru-RU" b="1" i="1" dirty="0" smtClean="0"/>
              <a:t>У лестницы </a:t>
            </a:r>
            <a:r>
              <a:rPr lang="ru-RU" b="1" i="1" dirty="0" smtClean="0">
                <a:solidFill>
                  <a:srgbClr val="FF0000"/>
                </a:solidFill>
              </a:rPr>
              <a:t>(Р.п.)</a:t>
            </a:r>
          </a:p>
          <a:p>
            <a:r>
              <a:rPr lang="ru-RU" b="1" i="1" dirty="0" smtClean="0"/>
              <a:t>На тракторе </a:t>
            </a:r>
            <a:r>
              <a:rPr lang="ru-RU" b="1" i="1" dirty="0" smtClean="0">
                <a:solidFill>
                  <a:srgbClr val="FF0000"/>
                </a:solidFill>
              </a:rPr>
              <a:t>(П.п.)</a:t>
            </a:r>
          </a:p>
          <a:p>
            <a:r>
              <a:rPr lang="ru-RU" b="1" i="1" dirty="0" smtClean="0"/>
              <a:t>С языка </a:t>
            </a:r>
            <a:r>
              <a:rPr lang="ru-RU" b="1" i="1" dirty="0" smtClean="0">
                <a:solidFill>
                  <a:srgbClr val="FF0000"/>
                </a:solidFill>
              </a:rPr>
              <a:t>(Р.п.)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79690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Из данных слов составьте и запишите предложения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1142984"/>
            <a:ext cx="792961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По, гуляли, аллее, парка, мы, старого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500034" y="2214554"/>
            <a:ext cx="8072494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Сирени, кусты, и, цвели, весело, маленькая, щебетала, птичка</a:t>
            </a:r>
            <a:endParaRPr lang="ru-RU" sz="3200" dirty="0"/>
          </a:p>
        </p:txBody>
      </p:sp>
      <p:sp>
        <p:nvSpPr>
          <p:cNvPr id="8" name="Двойная волна 7"/>
          <p:cNvSpPr/>
          <p:nvPr/>
        </p:nvSpPr>
        <p:spPr>
          <a:xfrm>
            <a:off x="928662" y="4572008"/>
            <a:ext cx="6786610" cy="142876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И, дрались, на, рябине, пищали, воробьи, высокой</a:t>
            </a:r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1142984"/>
            <a:ext cx="792961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Мы гуляли по аллее старого парка.</a:t>
            </a:r>
            <a:endParaRPr lang="ru-RU" sz="3200" dirty="0"/>
          </a:p>
        </p:txBody>
      </p:sp>
      <p:sp>
        <p:nvSpPr>
          <p:cNvPr id="11" name="Овал 10"/>
          <p:cNvSpPr/>
          <p:nvPr/>
        </p:nvSpPr>
        <p:spPr>
          <a:xfrm>
            <a:off x="571472" y="2214554"/>
            <a:ext cx="8072494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Цвели кусты сирени и весело щебетала маленькая птичка.</a:t>
            </a:r>
            <a:endParaRPr lang="ru-RU" sz="3200" dirty="0"/>
          </a:p>
        </p:txBody>
      </p:sp>
      <p:sp>
        <p:nvSpPr>
          <p:cNvPr id="12" name="Двойная волна 11"/>
          <p:cNvSpPr/>
          <p:nvPr/>
        </p:nvSpPr>
        <p:spPr>
          <a:xfrm>
            <a:off x="928662" y="4572008"/>
            <a:ext cx="6786610" cy="142876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 высокой рябине дрались и пищали воробьи.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Укажите падеж выделенных существительных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1142984"/>
            <a:ext cx="792961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По, гуляли, аллее, парка, мы, старого</a:t>
            </a:r>
            <a:endParaRPr lang="ru-RU" sz="3200" dirty="0"/>
          </a:p>
        </p:txBody>
      </p:sp>
      <p:sp>
        <p:nvSpPr>
          <p:cNvPr id="4" name="Двойная волна 3"/>
          <p:cNvSpPr/>
          <p:nvPr/>
        </p:nvSpPr>
        <p:spPr>
          <a:xfrm>
            <a:off x="928662" y="4572008"/>
            <a:ext cx="6786610" cy="142876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И, дрались, на, рябине, пищали, воробьи, высокой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142984"/>
            <a:ext cx="792961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Мы гуляли по </a:t>
            </a:r>
            <a:r>
              <a:rPr lang="ru-RU" sz="3200" b="1" i="1" u="sng" dirty="0" smtClean="0">
                <a:solidFill>
                  <a:schemeClr val="accent3">
                    <a:lumMod val="75000"/>
                  </a:schemeClr>
                </a:solidFill>
              </a:rPr>
              <a:t>аллее</a:t>
            </a:r>
            <a:r>
              <a:rPr lang="ru-RU" sz="3200" dirty="0" smtClean="0">
                <a:solidFill>
                  <a:srgbClr val="00B050"/>
                </a:solidFill>
              </a:rPr>
              <a:t> </a:t>
            </a:r>
            <a:r>
              <a:rPr lang="ru-RU" sz="3200" dirty="0" smtClean="0"/>
              <a:t>старого парка.</a:t>
            </a:r>
            <a:endParaRPr lang="ru-RU" sz="3200" dirty="0"/>
          </a:p>
        </p:txBody>
      </p:sp>
      <p:sp>
        <p:nvSpPr>
          <p:cNvPr id="6" name="Двойная волна 5"/>
          <p:cNvSpPr/>
          <p:nvPr/>
        </p:nvSpPr>
        <p:spPr>
          <a:xfrm>
            <a:off x="928662" y="4500570"/>
            <a:ext cx="6786610" cy="142876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 высокой</a:t>
            </a:r>
            <a:r>
              <a:rPr lang="ru-RU" sz="3200" b="1" i="1" u="sng" dirty="0" smtClean="0">
                <a:solidFill>
                  <a:schemeClr val="accent3">
                    <a:lumMod val="75000"/>
                  </a:schemeClr>
                </a:solidFill>
              </a:rPr>
              <a:t> рябине </a:t>
            </a:r>
            <a:r>
              <a:rPr lang="ru-RU" sz="3200" dirty="0" smtClean="0"/>
              <a:t>дрались и пищали воробьи.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571472" y="2214554"/>
            <a:ext cx="8072494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Цвели кусты </a:t>
            </a:r>
            <a:r>
              <a:rPr lang="ru-RU" sz="3200" b="1" i="1" u="sng" dirty="0" smtClean="0">
                <a:solidFill>
                  <a:schemeClr val="accent3">
                    <a:lumMod val="75000"/>
                  </a:schemeClr>
                </a:solidFill>
              </a:rPr>
              <a:t>сирени</a:t>
            </a:r>
            <a:r>
              <a:rPr lang="ru-RU" sz="3200" dirty="0" smtClean="0"/>
              <a:t> и весело щебетала маленькая </a:t>
            </a:r>
            <a:r>
              <a:rPr lang="ru-RU" sz="3200" b="1" i="1" u="sng" dirty="0" smtClean="0">
                <a:solidFill>
                  <a:schemeClr val="accent3">
                    <a:lumMod val="75000"/>
                  </a:schemeClr>
                </a:solidFill>
              </a:rPr>
              <a:t>птичка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92867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Aharoni" pitchFamily="2" charset="-79"/>
              </a:rPr>
              <a:t>Р.п.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9124" y="2214554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Р.п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929322" y="2857496"/>
            <a:ext cx="111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Им.п.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43372" y="4429132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Arial Black" pitchFamily="34" charset="0"/>
              </a:rPr>
              <a:t>П.п.</a:t>
            </a:r>
            <a:endParaRPr lang="ru-RU" sz="24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72484" y="2928934"/>
            <a:ext cx="771516" cy="98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857496"/>
            <a:ext cx="714380" cy="90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857496"/>
            <a:ext cx="714584" cy="909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428868"/>
            <a:ext cx="708021" cy="901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785926"/>
            <a:ext cx="785818" cy="100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/>
          <a:lstStyle/>
          <a:p>
            <a:r>
              <a:rPr lang="ru-RU" dirty="0" smtClean="0"/>
              <a:t>Составьте рассказ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/>
          </a:bodyPr>
          <a:lstStyle/>
          <a:p>
            <a:r>
              <a:rPr lang="ru-RU" dirty="0" smtClean="0"/>
              <a:t>      жил подле деревни. Кругом лежал снег. Над головой          стоял морозный пар. Поскакал              через дорогу к сараю. По дороге он встретил двух                . Вместе                           было не так боязно. </a:t>
            </a:r>
          </a:p>
          <a:p>
            <a:pPr>
              <a:buNone/>
            </a:pPr>
            <a:r>
              <a:rPr lang="ru-RU" dirty="0" smtClean="0"/>
              <a:t>    В сарае                 наелись пшеницы и уснули.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800" b="1" dirty="0" smtClean="0"/>
              <a:t>Придумайте продолжение рассказа.</a:t>
            </a:r>
          </a:p>
          <a:p>
            <a:r>
              <a:rPr lang="ru-RU" sz="2800" b="1" dirty="0" smtClean="0"/>
              <a:t>Выпишите формы слова </a:t>
            </a:r>
            <a:r>
              <a:rPr lang="ru-RU" sz="2400" b="1" i="1" u="sng" dirty="0" smtClean="0">
                <a:latin typeface="Arial Black" pitchFamily="34" charset="0"/>
              </a:rPr>
              <a:t>заяц, </a:t>
            </a:r>
            <a:r>
              <a:rPr lang="ru-RU" sz="2800" b="1" dirty="0" smtClean="0"/>
              <a:t>укажите падеж.</a:t>
            </a:r>
            <a:endParaRPr lang="ru-RU" sz="2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57256" cy="100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071942"/>
            <a:ext cx="565145" cy="719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000504"/>
            <a:ext cx="611097" cy="77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2928934"/>
            <a:ext cx="778187" cy="99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43182"/>
            <a:ext cx="8686800" cy="3436943"/>
          </a:xfrm>
        </p:spPr>
        <p:txBody>
          <a:bodyPr/>
          <a:lstStyle/>
          <a:p>
            <a:r>
              <a:rPr lang="ru-RU" spc="300" dirty="0" smtClean="0"/>
              <a:t>Зайца,зайцев,зайцам, зайцы. </a:t>
            </a:r>
            <a:endParaRPr lang="ru-RU" spc="300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2428868"/>
            <a:ext cx="527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Р.п.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500306"/>
            <a:ext cx="527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Р.п.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24288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Д.п.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8" y="2428868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Им.п.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380</TotalTime>
  <Words>365</Words>
  <Application>Microsoft Office PowerPoint</Application>
  <PresentationFormat>Экран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«Распознавание падежей имён существительных»</vt:lpstr>
      <vt:lpstr>Вставьте непроверяемые гласные</vt:lpstr>
      <vt:lpstr>Выделите окончания существительных Определите падеж существительных </vt:lpstr>
      <vt:lpstr>Из данных слов составьте и запишите предложения</vt:lpstr>
      <vt:lpstr>Укажите падеж выделенных существительных    </vt:lpstr>
      <vt:lpstr>Составьте рассказ</vt:lpstr>
      <vt:lpstr>Проверка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Распознавание падежей имён существительных</dc:title>
  <dc:creator>DNA User</dc:creator>
  <cp:lastModifiedBy>COMP</cp:lastModifiedBy>
  <cp:revision>39</cp:revision>
  <dcterms:created xsi:type="dcterms:W3CDTF">2009-02-12T15:39:56Z</dcterms:created>
  <dcterms:modified xsi:type="dcterms:W3CDTF">2013-05-10T19:57:41Z</dcterms:modified>
</cp:coreProperties>
</file>