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B4"/>
    <a:srgbClr val="002642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805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133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251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081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195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239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227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897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079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445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813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70D94-81F8-4C9D-BC1A-2B99AE72B260}" type="datetimeFigureOut">
              <a:rPr lang="uk-UA" smtClean="0"/>
              <a:t>04.01.2013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6E406-C7C9-42F1-84F9-8425DA70474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785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image" Target="../media/image1.jp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11" Type="http://schemas.openxmlformats.org/officeDocument/2006/relationships/image" Target="../media/image17.png"/><Relationship Id="rId5" Type="http://schemas.openxmlformats.org/officeDocument/2006/relationships/image" Target="../media/image3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5.pn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1.png"/><Relationship Id="rId1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13.WMF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5" Type="http://schemas.openxmlformats.org/officeDocument/2006/relationships/image" Target="../media/image23.png"/><Relationship Id="rId10" Type="http://schemas.openxmlformats.org/officeDocument/2006/relationships/image" Target="../media/image15.png"/><Relationship Id="rId4" Type="http://schemas.openxmlformats.org/officeDocument/2006/relationships/image" Target="../media/image20.png"/><Relationship Id="rId9" Type="http://schemas.openxmlformats.org/officeDocument/2006/relationships/image" Target="../media/image10.png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4" y="404664"/>
            <a:ext cx="8589963" cy="537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182"/>
            <a:ext cx="2951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05" y="2492896"/>
            <a:ext cx="619442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810226"/>
            <a:ext cx="2232248" cy="2189276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575616" y="692696"/>
            <a:ext cx="540000" cy="54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115616" y="1196752"/>
            <a:ext cx="64807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02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84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666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96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182"/>
            <a:ext cx="2951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235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294" y="2492601"/>
            <a:ext cx="542607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810226"/>
            <a:ext cx="2232248" cy="2189276"/>
          </a:xfrm>
          <a:prstGeom prst="rect">
            <a:avLst/>
          </a:prstGeom>
        </p:spPr>
      </p:pic>
      <p:sp>
        <p:nvSpPr>
          <p:cNvPr id="2" name="Овал 1"/>
          <p:cNvSpPr/>
          <p:nvPr/>
        </p:nvSpPr>
        <p:spPr>
          <a:xfrm>
            <a:off x="575616" y="692696"/>
            <a:ext cx="540000" cy="54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9" y="9087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0" y="12767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Овал 21"/>
          <p:cNvSpPr/>
          <p:nvPr/>
        </p:nvSpPr>
        <p:spPr>
          <a:xfrm>
            <a:off x="597400" y="1457553"/>
            <a:ext cx="540000" cy="54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0" y="4149080"/>
            <a:ext cx="61087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>
            <a:off x="1259632" y="1125582"/>
            <a:ext cx="0" cy="34884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1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182"/>
            <a:ext cx="2951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702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37" y="1023573"/>
            <a:ext cx="7445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235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3810226"/>
            <a:ext cx="1924143" cy="218927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9" y="9087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0" y="12767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96" y="700757"/>
            <a:ext cx="5260975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5" y="1556792"/>
            <a:ext cx="14938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475656" y="1125582"/>
            <a:ext cx="0" cy="1188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0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37" y="1023573"/>
            <a:ext cx="7445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235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182"/>
            <a:ext cx="2951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3810226"/>
            <a:ext cx="1924143" cy="218927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9" y="9087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0" y="12767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5" y="1556792"/>
            <a:ext cx="14938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68" y="1940967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5" y="2009505"/>
            <a:ext cx="67786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1" y="4224677"/>
            <a:ext cx="52609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1" y="2221954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84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13" y="10232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49" y="25975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0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2182"/>
            <a:ext cx="29511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13" y="10232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37" y="1023573"/>
            <a:ext cx="7445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235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3810226"/>
            <a:ext cx="1924143" cy="218927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59" y="908720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60" y="12767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75" y="1556792"/>
            <a:ext cx="14938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68" y="1940967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1" y="2221954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49" y="2597503"/>
            <a:ext cx="13287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474070"/>
            <a:ext cx="5260975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691680" y="1125582"/>
            <a:ext cx="0" cy="19227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963" y="2590082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666" y="1410130"/>
            <a:ext cx="133350" cy="12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131" y="10235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61" y="2908173"/>
            <a:ext cx="149383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04" y="3255245"/>
            <a:ext cx="1335087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106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Д_лення поясненням</dc:subject>
  <dc:creator>Чернецька Марина Василівна</dc:creator>
  <cp:lastModifiedBy>User</cp:lastModifiedBy>
  <cp:revision>7</cp:revision>
  <dcterms:created xsi:type="dcterms:W3CDTF">2013-01-04T18:02:46Z</dcterms:created>
  <dcterms:modified xsi:type="dcterms:W3CDTF">2013-01-04T19:04:35Z</dcterms:modified>
</cp:coreProperties>
</file>