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9" r:id="rId3"/>
    <p:sldId id="267" r:id="rId4"/>
    <p:sldId id="257" r:id="rId5"/>
    <p:sldId id="258" r:id="rId6"/>
    <p:sldId id="261" r:id="rId7"/>
    <p:sldId id="262" r:id="rId8"/>
    <p:sldId id="263" r:id="rId9"/>
    <p:sldId id="266" r:id="rId10"/>
    <p:sldId id="264" r:id="rId11"/>
    <p:sldId id="265" r:id="rId12"/>
    <p:sldId id="268" r:id="rId13"/>
    <p:sldId id="270" r:id="rId14"/>
    <p:sldId id="274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8B6C3-83A2-4DF8-840D-22337307947C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DE324-0459-4997-B226-B5E463F214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8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DE324-0459-4997-B226-B5E463F2147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DE324-0459-4997-B226-B5E463F2147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DE324-0459-4997-B226-B5E463F2147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DE324-0459-4997-B226-B5E463F2147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DE324-0459-4997-B226-B5E463F2147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DE324-0459-4997-B226-B5E463F2147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DE324-0459-4997-B226-B5E463F2147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DE324-0459-4997-B226-B5E463F2147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DE324-0459-4997-B226-B5E463F2147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DE324-0459-4997-B226-B5E463F2147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DE324-0459-4997-B226-B5E463F2147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DE324-0459-4997-B226-B5E463F2147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DE324-0459-4997-B226-B5E463F2147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3"/>
            <a:ext cx="7772400" cy="2814657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Урок- путешествие по математике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 « Полет в космос» 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Планета Туманности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572560" cy="664371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96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ctr">
              <a:buNone/>
            </a:pPr>
            <a:r>
              <a:rPr lang="ru-RU" sz="9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Х*3=81</a:t>
            </a:r>
          </a:p>
          <a:p>
            <a:pPr algn="ctr">
              <a:buNone/>
            </a:pPr>
            <a:endParaRPr lang="ru-RU" sz="9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9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Х*3=375-120</a:t>
            </a:r>
          </a:p>
          <a:p>
            <a:pPr algn="ctr">
              <a:buNone/>
            </a:pPr>
            <a:endParaRPr lang="ru-RU" sz="4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sz="4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sz="4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sz="4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sz="4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/>
          <a:lstStyle/>
          <a:p>
            <a:pPr algn="ctr">
              <a:buNone/>
            </a:pPr>
            <a:endParaRPr lang="ru-RU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Длина прямоугольника 6 см,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ширина на 2 см меньше. </a:t>
            </a:r>
            <a:r>
              <a:rPr lang="ru-RU" sz="48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Найдите </a:t>
            </a:r>
            <a:r>
              <a:rPr lang="ru-RU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площадь.</a:t>
            </a:r>
          </a:p>
          <a:p>
            <a:pPr algn="ctr">
              <a:buNone/>
            </a:pPr>
            <a:endParaRPr lang="ru-RU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Autumn Leav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20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124744"/>
            <a:ext cx="691276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8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Спасибо !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748725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800" b="1" i="1" dirty="0" smtClean="0"/>
          </a:p>
          <a:p>
            <a:pPr>
              <a:buNone/>
            </a:pPr>
            <a:endParaRPr lang="ru-RU" sz="4800" b="1" i="1" dirty="0" smtClean="0"/>
          </a:p>
          <a:p>
            <a:pPr algn="ctr">
              <a:buNone/>
            </a:pPr>
            <a:r>
              <a:rPr lang="ru-RU" sz="4800" b="1" i="1" dirty="0" smtClean="0"/>
              <a:t>Чудо –птица, алый хвост,</a:t>
            </a:r>
          </a:p>
          <a:p>
            <a:pPr algn="ctr">
              <a:buNone/>
            </a:pPr>
            <a:r>
              <a:rPr lang="ru-RU" sz="4800" b="1" i="1" dirty="0" smtClean="0"/>
              <a:t>Полетела в стаю звезд</a:t>
            </a:r>
            <a:endParaRPr lang="ru-RU" sz="48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Тема. Перестановка и группировка множителей.</a:t>
            </a:r>
            <a:endParaRPr lang="ru-RU" b="1" i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/>
              <a:t>Цели:</a:t>
            </a:r>
          </a:p>
          <a:p>
            <a:pPr>
              <a:buFont typeface="Wingdings" pitchFamily="2" charset="2"/>
              <a:buChar char="Ø"/>
            </a:pPr>
            <a:r>
              <a:rPr lang="ru-RU" sz="3200" i="1" dirty="0" smtClean="0"/>
              <a:t> познакомить с приемом перестановки и группировки множителей</a:t>
            </a:r>
          </a:p>
          <a:p>
            <a:pPr>
              <a:buFont typeface="Wingdings" pitchFamily="2" charset="2"/>
              <a:buChar char="Ø"/>
            </a:pPr>
            <a:r>
              <a:rPr lang="ru-RU" sz="3200" i="1" dirty="0" smtClean="0"/>
              <a:t> совершенствовать вычислительные навыки</a:t>
            </a:r>
          </a:p>
          <a:p>
            <a:pPr>
              <a:buFont typeface="Wingdings" pitchFamily="2" charset="2"/>
              <a:buChar char="Ø"/>
            </a:pPr>
            <a:r>
              <a:rPr lang="ru-RU" sz="3200" i="1" dirty="0" smtClean="0"/>
              <a:t> развивать умение решать задачи и уравнения</a:t>
            </a:r>
          </a:p>
          <a:p>
            <a:pPr>
              <a:buFont typeface="Wingdings" pitchFamily="2" charset="2"/>
              <a:buChar char="Ø"/>
            </a:pPr>
            <a:r>
              <a:rPr lang="ru-RU" sz="3200" i="1" dirty="0" smtClean="0"/>
              <a:t> расширять кругозор учащихся</a:t>
            </a:r>
          </a:p>
          <a:p>
            <a:pPr>
              <a:buFont typeface="Wingdings" pitchFamily="2" charset="2"/>
              <a:buChar char="Ø"/>
            </a:pPr>
            <a:r>
              <a:rPr lang="ru-RU" sz="3200" i="1" dirty="0" smtClean="0"/>
              <a:t> воспитывать чувство взаимопомощи, патриотизма, интерес к предмету</a:t>
            </a:r>
            <a:endParaRPr lang="ru-RU" sz="3200" i="1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Устный счет</a:t>
            </a:r>
            <a:endParaRPr lang="ru-RU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40*2               9*4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50*0               16*5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100:50            35:5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230-110          116+24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7*9                 9*8</a:t>
            </a:r>
          </a:p>
          <a:p>
            <a:pPr>
              <a:buNone/>
            </a:pPr>
            <a:r>
              <a:rPr lang="ru-RU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5*7                 3*9</a:t>
            </a:r>
          </a:p>
          <a:p>
            <a:pPr algn="ctr">
              <a:buNone/>
            </a:pPr>
            <a:endParaRPr lang="ru-RU" sz="4000" b="1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Юрий Гагарин на корабле «Восток»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Облетел земной шар за 108 минут.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часов и минут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Продолжался полет?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500858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 Взлёт!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наша ракета помчалась вперед.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Прощально мигнут и растают вдали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Огни золотые любимой земли.</a:t>
            </a:r>
          </a:p>
          <a:p>
            <a:pPr>
              <a:buNone/>
            </a:pPr>
            <a:endParaRPr lang="ru-RU" b="1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1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7*2*50=?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137</TotalTime>
  <Words>152</Words>
  <Application>Microsoft Office PowerPoint</Application>
  <PresentationFormat>Экран (4:3)</PresentationFormat>
  <Paragraphs>60</Paragraphs>
  <Slides>15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Урок- путешествие по математике  « Полет в космос» </vt:lpstr>
      <vt:lpstr>Презентация PowerPoint</vt:lpstr>
      <vt:lpstr>Презентация PowerPoint</vt:lpstr>
      <vt:lpstr>Тема. Перестановка и группировка множителей.</vt:lpstr>
      <vt:lpstr>Презентация PowerPoint</vt:lpstr>
      <vt:lpstr>Устный счет</vt:lpstr>
      <vt:lpstr>Презентация PowerPoint</vt:lpstr>
      <vt:lpstr>Презентация PowerPoint</vt:lpstr>
      <vt:lpstr>Презентация PowerPoint</vt:lpstr>
      <vt:lpstr>Планета Туманности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 путешествие по математике  « Полет в космос» </dc:title>
  <cp:lastModifiedBy>Виктор</cp:lastModifiedBy>
  <cp:revision>14</cp:revision>
  <dcterms:modified xsi:type="dcterms:W3CDTF">2013-01-01T11:12:01Z</dcterms:modified>
</cp:coreProperties>
</file>