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56" r:id="rId4"/>
  </p:sldMasterIdLst>
  <p:notesMasterIdLst>
    <p:notesMasterId r:id="rId10"/>
  </p:notesMasterIdLst>
  <p:sldIdLst>
    <p:sldId id="262" r:id="rId5"/>
    <p:sldId id="289" r:id="rId6"/>
    <p:sldId id="287" r:id="rId7"/>
    <p:sldId id="275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4660"/>
  </p:normalViewPr>
  <p:slideViewPr>
    <p:cSldViewPr>
      <p:cViewPr>
        <p:scale>
          <a:sx n="50" d="100"/>
          <a:sy n="50" d="100"/>
        </p:scale>
        <p:origin x="-1818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0EB1-BEEE-49EF-ABED-F3F59A8CC55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2583-D09D-420D-9ED8-F894C48C1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742D-9A18-46AE-99BB-A3AE44E4B3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0E57-49D0-4479-BC25-46EB47E4A9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8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6AFF-76FB-437D-A327-9A2FC3AC6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0D3E-508D-4151-911A-D47725E857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FBDA-59B8-46D1-ACE1-12E414049D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A672-9090-47D8-99B8-73E70476E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3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41FF-7359-41FE-AEB8-7249EE5CFA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7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7560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5467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8799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8539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0085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14927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3065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EE1B-C34E-4F78-AC9F-8B5897B05E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ED11-E031-499F-9E96-10E5EF58E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76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9863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85713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2703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45185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76546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11983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8277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50827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7371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967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46A1-E8BB-41B3-A6DC-948ECC6DE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CF3A-089A-4DB3-AAA9-ACF59CA7D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2028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5533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47931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46719"/>
      </p:ext>
    </p:extLst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9638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9673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23554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70967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9124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9176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C2B4-6A8B-4A15-9F18-6294C1207D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0738-85C8-4BD8-9290-FF9A845AB8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39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82280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5220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1140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7496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0657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944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4C12-F535-4A86-ABE8-2D8CC25AE0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C0E1-746F-433A-897A-7592C786F3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3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975-B7C9-4F64-BC50-6CC8B34051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77D0-E9BD-4CE2-8E34-6904BBE8D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E604-9866-43AA-911F-B4C426B575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AF6F-0231-409C-8E99-E1FE11AC7B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3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C5B6-B9FB-421E-AC64-C1038493A4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C26A-A9D7-4313-9EE2-3394948DD5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4686-EC3C-483C-A8EC-8991B470F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C390-C00A-4301-8A7E-D1EDD8E05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8A831-9FCE-4A0A-9F9A-64FEF342E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0A883-60B5-4EF6-9A5A-B2FFFAC4F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7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8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8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Отгадайте загадку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132556"/>
            <a:ext cx="6400800" cy="367240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Рыжий зверь в печи </a:t>
            </a:r>
            <a:r>
              <a:rPr lang="ru-RU" b="1" dirty="0" smtClean="0">
                <a:solidFill>
                  <a:schemeClr val="tx1"/>
                </a:solidFill>
              </a:rPr>
              <a:t>сидит. </a:t>
            </a:r>
          </a:p>
          <a:p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ыжий </a:t>
            </a:r>
            <a:r>
              <a:rPr lang="ru-RU" b="1" dirty="0">
                <a:solidFill>
                  <a:schemeClr val="tx1"/>
                </a:solidFill>
              </a:rPr>
              <a:t>зверь </a:t>
            </a:r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всех сердит.</a:t>
            </a:r>
          </a:p>
          <a:p>
            <a:r>
              <a:rPr lang="ru-RU" b="1" dirty="0">
                <a:solidFill>
                  <a:schemeClr val="tx1"/>
                </a:solidFill>
              </a:rPr>
              <a:t>Он от злобы ест </a:t>
            </a:r>
            <a:r>
              <a:rPr lang="ru-RU" b="1" dirty="0" smtClean="0">
                <a:solidFill>
                  <a:schemeClr val="tx1"/>
                </a:solidFill>
              </a:rPr>
              <a:t>дрова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Ц</a:t>
            </a:r>
            <a:r>
              <a:rPr lang="ru-RU" b="1" dirty="0" smtClean="0">
                <a:solidFill>
                  <a:schemeClr val="tx1"/>
                </a:solidFill>
              </a:rPr>
              <a:t>елый час, а </a:t>
            </a:r>
            <a:r>
              <a:rPr lang="ru-RU" b="1" dirty="0">
                <a:solidFill>
                  <a:schemeClr val="tx1"/>
                </a:solidFill>
              </a:rPr>
              <a:t>может два.</a:t>
            </a:r>
          </a:p>
          <a:p>
            <a:r>
              <a:rPr lang="ru-RU" b="1" dirty="0">
                <a:solidFill>
                  <a:schemeClr val="tx1"/>
                </a:solidFill>
              </a:rPr>
              <a:t>Ты рукой его не тронь,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скусает </a:t>
            </a:r>
            <a:r>
              <a:rPr lang="ru-RU" b="1" dirty="0">
                <a:solidFill>
                  <a:schemeClr val="tx1"/>
                </a:solidFill>
              </a:rPr>
              <a:t>всю </a:t>
            </a:r>
            <a:r>
              <a:rPr lang="ru-RU" b="1" dirty="0" smtClean="0">
                <a:solidFill>
                  <a:schemeClr val="tx1"/>
                </a:solidFill>
              </a:rPr>
              <a:t>ладонь.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8cc7dc02faf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268760"/>
            <a:ext cx="4643708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988840"/>
            <a:ext cx="119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огонь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995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Причины пожара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p54_prpojby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173"/>
            <a:ext cx="91440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5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60648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Физминутка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Calibri"/>
              </a:rPr>
              <a:t>Игра «Потуши пожар!»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3610952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1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685076"/>
            <a:ext cx="36083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97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258" y="276833"/>
            <a:ext cx="7929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Выберите то, что нужно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пожарному</a:t>
            </a:r>
            <a:endParaRPr lang="ru-RU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8cc7dc02faf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600280"/>
            <a:ext cx="1362160" cy="1584000"/>
          </a:xfrm>
          <a:prstGeom prst="rect">
            <a:avLst/>
          </a:prstGeom>
        </p:spPr>
      </p:pic>
      <p:pic>
        <p:nvPicPr>
          <p:cNvPr id="4" name="Рисунок 3" descr="a9b98ab4965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40661" y="3077177"/>
            <a:ext cx="2544000" cy="38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8014" y="3315254"/>
            <a:ext cx="357190" cy="2143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327386_photoshopia.ru_313_ognetushitel_6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86578" y="1000108"/>
            <a:ext cx="1469952" cy="2304000"/>
          </a:xfrm>
          <a:prstGeom prst="rect">
            <a:avLst/>
          </a:prstGeom>
        </p:spPr>
      </p:pic>
      <p:pic>
        <p:nvPicPr>
          <p:cNvPr id="7" name="Рисунок 6" descr="608901_photoshopia.ru_313_kaska_pozharnogo_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1258" y="4797152"/>
            <a:ext cx="1816901" cy="1548000"/>
          </a:xfrm>
          <a:prstGeom prst="rect">
            <a:avLst/>
          </a:prstGeom>
        </p:spPr>
      </p:pic>
      <p:pic>
        <p:nvPicPr>
          <p:cNvPr id="8" name="Рисунок 7" descr="632029_photoshopia.ru_313_pozharniy_rukav_5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40236" y="1946192"/>
            <a:ext cx="1781811" cy="1764000"/>
          </a:xfrm>
          <a:prstGeom prst="rect">
            <a:avLst/>
          </a:prstGeom>
        </p:spPr>
      </p:pic>
      <p:pic>
        <p:nvPicPr>
          <p:cNvPr id="9" name="Рисунок 8" descr="db880030009d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34023" y="2852936"/>
            <a:ext cx="1704240" cy="1714512"/>
          </a:xfrm>
          <a:prstGeom prst="rect">
            <a:avLst/>
          </a:prstGeom>
        </p:spPr>
      </p:pic>
      <p:pic>
        <p:nvPicPr>
          <p:cNvPr id="10" name="Рисунок 9" descr="1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691256" y="1828108"/>
            <a:ext cx="1476000" cy="1476000"/>
          </a:xfrm>
          <a:prstGeom prst="rect">
            <a:avLst/>
          </a:prstGeom>
        </p:spPr>
      </p:pic>
      <p:pic>
        <p:nvPicPr>
          <p:cNvPr id="11" name="Рисунок 10" descr="f324d2e0cf65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6429388" y="3286124"/>
            <a:ext cx="1897817" cy="1785950"/>
          </a:xfrm>
          <a:prstGeom prst="rect">
            <a:avLst/>
          </a:prstGeom>
        </p:spPr>
      </p:pic>
      <p:pic>
        <p:nvPicPr>
          <p:cNvPr id="12" name="Рисунок 11" descr="69d2e6d1b299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929322" y="5143512"/>
            <a:ext cx="2478079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0376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86314" y="1019874"/>
            <a:ext cx="4143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Летала мошка -  сосновая ножка,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на стог села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всё сено съела.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спичка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2285984" y="2714620"/>
            <a:ext cx="1736572" cy="39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4876" y="4214818"/>
            <a:ext cx="405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Спичка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1214414" y="2786058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28145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602</TotalTime>
  <Words>73</Words>
  <Application>Microsoft Office PowerPoint</Application>
  <PresentationFormat>Экран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Тема Office</vt:lpstr>
      <vt:lpstr>1_Тема Office</vt:lpstr>
      <vt:lpstr>3_Тема Office</vt:lpstr>
      <vt:lpstr>7_Тема Office</vt:lpstr>
      <vt:lpstr>Отгадайте загадку</vt:lpstr>
      <vt:lpstr>Причины пожара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САДИК</cp:lastModifiedBy>
  <cp:revision>51</cp:revision>
  <dcterms:created xsi:type="dcterms:W3CDTF">2012-02-27T11:22:28Z</dcterms:created>
  <dcterms:modified xsi:type="dcterms:W3CDTF">2015-10-19T06:45:01Z</dcterms:modified>
</cp:coreProperties>
</file>