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8" r:id="rId3"/>
    <p:sldId id="312" r:id="rId4"/>
    <p:sldId id="286" r:id="rId5"/>
    <p:sldId id="271" r:id="rId6"/>
    <p:sldId id="275" r:id="rId7"/>
    <p:sldId id="307" r:id="rId8"/>
    <p:sldId id="31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10C5B-24C3-40C4-BD52-787EA940D1A3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00E4F-D022-4851-AA7A-FCF0BB853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91D8-4D9B-4B61-9F01-D72D52C3AD68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C02D-F4C6-4C15-954C-DE55B747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4A57-A36E-4C0B-A263-54D1BFEAC422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3A1A-F24A-427F-8874-CD929D18E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4229-209D-4D01-BCEB-A0CA0A0EC71F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5133-D040-44D4-B654-BE529D81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CE18-6924-4459-9D7C-A03E2312CBE9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94D1-ADE8-4A18-9F6D-961FD4912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70F1-E6BE-43D7-B3BA-20A3684269C6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8226-A5E0-496D-B984-6814E1190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2756-A4BD-4BA6-B658-4FE6C28F8F39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1AA7-3E68-4AD3-BC6A-4B037C680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A37-05EC-45D7-A731-70E0D3804BE4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4DF9-4301-4796-97DD-0508DB7C1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1184-ACEB-47BB-A7EA-235B23856BA7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A128-D15B-4FBA-88D1-9AB6EF404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E61D-B5C9-433F-A6F3-78ED5D71758F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4123-CA4E-4B2F-B76E-F9947F943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5549-FAE3-46B4-896E-234DC112F269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054A-0824-4ACD-A0F5-8188922CD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2D35-AE35-4760-BAF5-049B02CD386E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FFCD-C9F9-4F22-9AEF-87A3E7AF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4D1D7-83D8-4229-934E-344C21BB6327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3F830D-6E0A-4711-9DEC-3C633C83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842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428875"/>
            <a:ext cx="7854950" cy="4071938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4000" b="1" smtClean="0">
                <a:solidFill>
                  <a:schemeClr val="bg1"/>
                </a:solidFill>
              </a:rPr>
              <a:t>Развитие креативных способностей  у детей дошкольного возраста</a:t>
            </a:r>
          </a:p>
          <a:p>
            <a:pPr marR="0" eaLnBrk="1" hangingPunct="1">
              <a:lnSpc>
                <a:spcPct val="90000"/>
              </a:lnSpc>
            </a:pPr>
            <a:endParaRPr lang="ru-RU" sz="2400" b="1" smtClean="0"/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/>
              <a:t>Выполнила: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/>
              <a:t>Воспитатель МАДОУ № 33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/>
              <a:t>Мучкина Юлия Федоровна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/>
              <a:t>Воспитатель МАДОУ № 33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200" b="1" smtClean="0"/>
              <a:t>Ермакова Мария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143000" y="928688"/>
            <a:ext cx="7215188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Формы прикладного искусства: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28625" y="3143250"/>
            <a:ext cx="1643063" cy="1714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  природным материалом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4563" y="4714875"/>
            <a:ext cx="1643062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Работа с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/>
              <a:t>красками</a:t>
            </a:r>
            <a:endParaRPr lang="ru-RU" sz="18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9063" y="3000375"/>
            <a:ext cx="1571625" cy="1714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Лепка из соленого теста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072313" y="2928938"/>
            <a:ext cx="1857375" cy="17145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Бумагопластика</a:t>
            </a:r>
            <a:endParaRPr lang="ru-RU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500688" y="4643438"/>
            <a:ext cx="1643062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/>
              <a:t>Плетение из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/>
              <a:t>б</a:t>
            </a:r>
            <a:r>
              <a:rPr lang="ru-RU" dirty="0" err="1"/>
              <a:t>умажных</a:t>
            </a:r>
            <a:endParaRPr lang="ru-RU" dirty="0"/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/>
              <a:t>трубочек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857500" y="2214563"/>
            <a:ext cx="428625" cy="2357437"/>
          </a:xfrm>
          <a:prstGeom prst="downArrow">
            <a:avLst>
              <a:gd name="adj1" fmla="val 50000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43625" y="2214563"/>
            <a:ext cx="428625" cy="2357437"/>
          </a:xfrm>
          <a:prstGeom prst="downArrow">
            <a:avLst>
              <a:gd name="adj1" fmla="val 50000"/>
              <a:gd name="adj2" fmla="val 7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214438" y="1928813"/>
            <a:ext cx="285750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9125" y="1928813"/>
            <a:ext cx="357188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715250" y="1928813"/>
            <a:ext cx="357188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E:\фото с работы\ФОТО 2 НА КОНКУРС\SAM_2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125538"/>
            <a:ext cx="3943350" cy="5256212"/>
          </a:xfrm>
        </p:spPr>
      </p:pic>
      <p:pic>
        <p:nvPicPr>
          <p:cNvPr id="17411" name="Picture 3" descr="E:\фото с работы\ФОТО 2 НА КОНКУРС\SAM_2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25538"/>
            <a:ext cx="394652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G:\кружок для детей фото\100_2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2600" y="1357313"/>
            <a:ext cx="3732213" cy="4978400"/>
          </a:xfrm>
        </p:spPr>
      </p:pic>
      <p:pic>
        <p:nvPicPr>
          <p:cNvPr id="18436" name="Picture 2" descr="G:\кружок для детей фото\100_2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11673" r="13910"/>
          <a:stretch>
            <a:fillRect/>
          </a:stretch>
        </p:blipFill>
        <p:spPr>
          <a:xfrm>
            <a:off x="4643438" y="1357313"/>
            <a:ext cx="4130675" cy="497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Выставка детских работ</a:t>
            </a:r>
            <a:endParaRPr lang="ru-RU" b="1" dirty="0"/>
          </a:p>
        </p:txBody>
      </p:sp>
      <p:pic>
        <p:nvPicPr>
          <p:cNvPr id="19459" name="Picture 2" descr="G:\кружок для детей фото\100_318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4826" b="32056"/>
          <a:stretch>
            <a:fillRect/>
          </a:stretch>
        </p:blipFill>
        <p:spPr>
          <a:xfrm>
            <a:off x="785813" y="4357688"/>
            <a:ext cx="7289800" cy="2357437"/>
          </a:xfrm>
        </p:spPr>
      </p:pic>
      <p:pic>
        <p:nvPicPr>
          <p:cNvPr id="19460" name="Picture 3" descr="G:\кружок для детей фото\100_3181.jpg"/>
          <p:cNvPicPr>
            <a:picLocks noChangeAspect="1" noChangeArrowheads="1"/>
          </p:cNvPicPr>
          <p:nvPr/>
        </p:nvPicPr>
        <p:blipFill>
          <a:blip r:embed="rId4"/>
          <a:srcRect t="19089" b="4556"/>
          <a:stretch>
            <a:fillRect/>
          </a:stretch>
        </p:blipFill>
        <p:spPr bwMode="auto">
          <a:xfrm>
            <a:off x="2428875" y="1571625"/>
            <a:ext cx="4667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3" name="Picture 2" descr="image?t=0&amp;bid=593382946647&amp;id=593382946647&amp;plc=WEB&amp;tkn=*f1GxavRlcEU3lB5Mv4OhpzZPG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12800"/>
            <a:ext cx="81375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4802687_67597nothumb500"/>
          <p:cNvPicPr>
            <a:picLocks noChangeAspect="1" noChangeArrowheads="1"/>
          </p:cNvPicPr>
          <p:nvPr/>
        </p:nvPicPr>
        <p:blipFill>
          <a:blip r:embed="rId2"/>
          <a:srcRect b="6761"/>
          <a:stretch>
            <a:fillRect/>
          </a:stretch>
        </p:blipFill>
        <p:spPr bwMode="auto">
          <a:xfrm>
            <a:off x="539750" y="765175"/>
            <a:ext cx="81518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image?t=0&amp;bid=665965920954&amp;id=665965920954&amp;plc=WEB&amp;tkn=*8rdYobEBCRu9sXxvG2zgGLKJa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59023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41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Выставка детских работ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креативных способностей  у детей дошкольного возраста</dc:title>
  <dc:creator>Сергей</dc:creator>
  <cp:lastModifiedBy>User</cp:lastModifiedBy>
  <cp:revision>63</cp:revision>
  <dcterms:created xsi:type="dcterms:W3CDTF">2003-01-04T01:35:19Z</dcterms:created>
  <dcterms:modified xsi:type="dcterms:W3CDTF">2015-10-25T17:18:53Z</dcterms:modified>
</cp:coreProperties>
</file>