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2" r:id="rId8"/>
    <p:sldId id="261" r:id="rId9"/>
    <p:sldId id="263" r:id="rId10"/>
    <p:sldId id="268" r:id="rId11"/>
    <p:sldId id="274" r:id="rId12"/>
    <p:sldId id="265" r:id="rId13"/>
    <p:sldId id="264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548680"/>
            <a:ext cx="772275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Хохломская роспись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Золотой рыбки</a:t>
            </a:r>
            <a:endParaRPr lang="ru-RU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603448"/>
            <a:ext cx="9468544" cy="8103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Цех-роспис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-3416229"/>
            <a:ext cx="6858048" cy="10274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lab4hrv12184774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-1004541"/>
            <a:ext cx="10548663" cy="78625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7512_html_111290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068960"/>
            <a:ext cx="302433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730777" cy="3805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32656"/>
            <a:ext cx="252028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389535958_zolotaya_hohloma_1804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1988840"/>
            <a:ext cx="3268588" cy="3168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1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23485" y="3356992"/>
            <a:ext cx="2620515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0170854_f2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95055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09476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59999241_hohlo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96470" y="-531440"/>
            <a:ext cx="9240470" cy="80644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212976"/>
            <a:ext cx="4296550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4644008" cy="4877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44789542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8076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-241728"/>
            <a:ext cx="6513512" cy="709972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767876_isskustvo-detyam_xoxloma-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17814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2-012-Uzor-listoch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260647" y="-675455"/>
            <a:ext cx="10404647" cy="753345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</Words>
  <Application>Microsoft Office PowerPoint</Application>
  <PresentationFormat>Экран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СПО Пятигорский трмв</dc:creator>
  <cp:lastModifiedBy>PC</cp:lastModifiedBy>
  <cp:revision>7</cp:revision>
  <dcterms:created xsi:type="dcterms:W3CDTF">2014-03-04T12:50:45Z</dcterms:created>
  <dcterms:modified xsi:type="dcterms:W3CDTF">2014-03-17T05:29:38Z</dcterms:modified>
</cp:coreProperties>
</file>