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707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г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00B050"/>
                </a:solidFill>
                <a:latin typeface="Monotype Corsiva" pitchFamily="66" charset="0"/>
              </a:rPr>
              <a:t>«Путешествие в мир эмоций»</a:t>
            </a:r>
            <a:endParaRPr lang="ru-RU" sz="5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Станция «Хорошее настроение»</a:t>
            </a:r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г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г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857232"/>
            <a:ext cx="5786478" cy="52864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Станция «Физкультурная»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г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55721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Станция «Юные художники»</a:t>
            </a:r>
            <a:endParaRPr lang="ru-RU" sz="5400" b="1" dirty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еловек-раскраси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1" y="0"/>
            <a:ext cx="5429288" cy="68580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г.jpeg"/>
          <p:cNvPicPr>
            <a:picLocks noGrp="1" noChangeAspect="1"/>
          </p:cNvPicPr>
          <p:nvPr>
            <p:ph idx="1"/>
          </p:nvPr>
        </p:nvPicPr>
        <p:blipFill>
          <a:blip r:embed="rId2"/>
          <a:srcRect r="390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Monotype Corsiva" pitchFamily="66" charset="0"/>
              </a:rPr>
              <a:t>Станция «Спортивная»</a:t>
            </a:r>
            <a:endParaRPr lang="ru-RU" sz="6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Станция «Угадай эмоцию»</a:t>
            </a:r>
            <a:endParaRPr lang="ru-RU" sz="6000" b="1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1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500174"/>
            <a:ext cx="7572428" cy="5072098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785794"/>
            <a:ext cx="5834097" cy="550072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9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  <a:t>Станция «Успокаивающая»</a:t>
            </a:r>
            <a:endParaRPr lang="ru-RU" sz="6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6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Monotype Corsiva" pitchFamily="66" charset="0"/>
              </a:rPr>
              <a:t>До свидания!!!</a:t>
            </a:r>
            <a:endParaRPr lang="ru-RU" sz="8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1"/>
                </a:solidFill>
                <a:latin typeface="Monotype Corsiva" pitchFamily="66" charset="0"/>
              </a:rPr>
              <a:t>Это я, узнай меня!</a:t>
            </a:r>
            <a:endParaRPr lang="ru-RU" sz="8000" b="1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642918"/>
            <a:ext cx="5500726" cy="550072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42</Words>
  <PresentationFormat>Экран (4:3)</PresentationFormat>
  <Paragraphs>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Это я, узнай меня!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«Путешествие в мир эмоций»</vt:lpstr>
      <vt:lpstr>Станция «Хорошее настроение»</vt:lpstr>
      <vt:lpstr>Слайд 14</vt:lpstr>
      <vt:lpstr>Станция «Физкультурная»</vt:lpstr>
      <vt:lpstr>Станция «Юные художники»</vt:lpstr>
      <vt:lpstr>Слайд 17</vt:lpstr>
      <vt:lpstr>Станция «Спортивная»</vt:lpstr>
      <vt:lpstr>Станция «Угадай эмоцию»</vt:lpstr>
      <vt:lpstr>Станция «Успокаивающая»</vt:lpstr>
      <vt:lpstr>Слайд 21</vt:lpstr>
      <vt:lpstr>До свидания!!!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</cp:revision>
  <dcterms:modified xsi:type="dcterms:W3CDTF">2014-11-16T11:32:51Z</dcterms:modified>
</cp:coreProperties>
</file>