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83" r:id="rId4"/>
    <p:sldId id="277" r:id="rId5"/>
    <p:sldId id="278" r:id="rId6"/>
    <p:sldId id="280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0000"/>
    <a:srgbClr val="33CC33"/>
    <a:srgbClr val="CC3300"/>
    <a:srgbClr val="F6FC04"/>
    <a:srgbClr val="A50021"/>
    <a:srgbClr val="CC00CC"/>
    <a:srgbClr val="FF9900"/>
    <a:srgbClr val="FFFF0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4E9FB66-DAA3-4228-8C84-7BFEE453EF0A}" type="datetimeFigureOut">
              <a:rPr lang="ru-RU" smtClean="0"/>
              <a:pPr/>
              <a:t>13.10.2015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3B4A1A-C093-403A-887A-9B90553533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ilaiakukla.ru/foto/bebibon/kukla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milaiakukla.ru/foto/bebibon/kukla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24917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ПРАЗДНИК КУКОЛ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МКДОУ Воронцовский детский сад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Голенская Ольга Ивановна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6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3272" y="260648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</a:rPr>
              <a:t> Куклы в старину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5229200"/>
            <a:ext cx="3001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FFC000"/>
                </a:solidFill>
              </a:rPr>
              <a:t>Куклы-</a:t>
            </a:r>
            <a:r>
              <a:rPr lang="ru-RU" sz="2000" b="1" dirty="0" err="1" smtClean="0">
                <a:solidFill>
                  <a:srgbClr val="FFC000"/>
                </a:solidFill>
              </a:rPr>
              <a:t>пеленашки</a:t>
            </a:r>
            <a:r>
              <a:rPr lang="ru-RU" sz="2000" b="1" dirty="0" smtClean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– самые первые куколки младенца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5257562"/>
            <a:ext cx="2448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white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FFC000"/>
                </a:solidFill>
              </a:rPr>
              <a:t>Куклы </a:t>
            </a:r>
            <a:r>
              <a:rPr lang="ru-RU" sz="2000" b="1" dirty="0">
                <a:solidFill>
                  <a:srgbClr val="FFC000"/>
                </a:solidFill>
              </a:rPr>
              <a:t>на деревянной </a:t>
            </a:r>
            <a:r>
              <a:rPr lang="ru-RU" sz="2000" b="1" dirty="0" smtClean="0">
                <a:solidFill>
                  <a:srgbClr val="FFC000"/>
                </a:solidFill>
              </a:rPr>
              <a:t>ложке – матушкины куклы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2" name="Рисунок 11" descr="12102015 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132856"/>
            <a:ext cx="2286000" cy="33209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Рисунок 15" descr="12102015 7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204864"/>
            <a:ext cx="3600400" cy="2736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409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еревянные куклы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257562"/>
            <a:ext cx="2211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B050"/>
                </a:solidFill>
              </a:rPr>
              <a:t>Матрешка</a:t>
            </a:r>
            <a:r>
              <a:rPr lang="ru-RU" sz="2000" b="1" dirty="0">
                <a:solidFill>
                  <a:srgbClr val="00B050"/>
                </a:solidFill>
              </a:rPr>
              <a:t>– кукла-символ русской красной девицы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996952"/>
            <a:ext cx="2505075" cy="208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12102015 7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3203848" cy="21358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0098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Куклы из соломы и ниток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204864"/>
            <a:ext cx="3168352" cy="3755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9" descr="12102015 7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2585509" cy="38782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7951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276872"/>
            <a:ext cx="2016224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05425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Тряпичные куклы (из  лоскутков ткани)</a:t>
            </a:r>
            <a:endParaRPr lang="ru-RU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Рисунок 6" descr="12102015 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2276872"/>
            <a:ext cx="4104456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647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sz="3600" dirty="0" smtClean="0"/>
              <a:t>В такие куклы играли ваши мамы</a:t>
            </a:r>
            <a:endParaRPr lang="ru-RU" sz="3600" dirty="0"/>
          </a:p>
        </p:txBody>
      </p:sp>
      <p:pic>
        <p:nvPicPr>
          <p:cNvPr id="2050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279651" cy="4295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Рисунок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04864"/>
            <a:ext cx="4972000" cy="4310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8655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Ваши любимые куклы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7" name="Рисунок 6" descr="http://milaiakukla.ru/kuk/bebibon/foto/small/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520280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milaiakukla.ru/kuk/bebibon/foto/small/5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232248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6271190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Кукла Барби и ее дочки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2420888"/>
            <a:ext cx="14401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</a:rPr>
              <a:t>Беби</a:t>
            </a:r>
            <a:r>
              <a:rPr lang="ru-RU" sz="2000" b="1" dirty="0" smtClean="0">
                <a:solidFill>
                  <a:srgbClr val="FFC000"/>
                </a:solidFill>
              </a:rPr>
              <a:t> Бон – кукла младенец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4" name="Рисунок 13" descr="12102015 7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212976"/>
            <a:ext cx="4572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814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510</TotalTime>
  <Words>67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ПРАЗДНИК КУКОЛ</vt:lpstr>
      <vt:lpstr> Куклы в старину</vt:lpstr>
      <vt:lpstr> Деревянные куклы</vt:lpstr>
      <vt:lpstr>Куклы из соломы и ниток</vt:lpstr>
      <vt:lpstr>Тряпичные куклы (из  лоскутков ткани)</vt:lpstr>
      <vt:lpstr>В такие куклы играли ваши мамы</vt:lpstr>
      <vt:lpstr>Ваши любимые куклы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Довольный пользователь Microsoft Office</dc:creator>
  <cp:lastModifiedBy>Admin</cp:lastModifiedBy>
  <cp:revision>43</cp:revision>
  <dcterms:created xsi:type="dcterms:W3CDTF">2012-01-22T15:18:39Z</dcterms:created>
  <dcterms:modified xsi:type="dcterms:W3CDTF">2015-10-13T08:17:07Z</dcterms:modified>
</cp:coreProperties>
</file>