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5" r:id="rId3"/>
    <p:sldId id="266" r:id="rId4"/>
    <p:sldId id="258" r:id="rId5"/>
    <p:sldId id="259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5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ED559AE-BA65-4BAE-ABBE-C82F1559E8A0}" type="datetimeFigureOut">
              <a:rPr lang="ru-RU" smtClean="0"/>
              <a:pPr/>
              <a:t>19.03.2015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437AEE9-0F1D-41E2-875E-CE7B25D9F5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D559AE-BA65-4BAE-ABBE-C82F1559E8A0}" type="datetimeFigureOut">
              <a:rPr lang="ru-RU" smtClean="0"/>
              <a:pPr/>
              <a:t>19.03.2015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437AEE9-0F1D-41E2-875E-CE7B25D9F5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D559AE-BA65-4BAE-ABBE-C82F1559E8A0}" type="datetimeFigureOut">
              <a:rPr lang="ru-RU" smtClean="0"/>
              <a:pPr/>
              <a:t>19.03.2015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437AEE9-0F1D-41E2-875E-CE7B25D9F5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D559AE-BA65-4BAE-ABBE-C82F1559E8A0}" type="datetimeFigureOut">
              <a:rPr lang="ru-RU" smtClean="0"/>
              <a:pPr/>
              <a:t>19.03.2015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437AEE9-0F1D-41E2-875E-CE7B25D9F5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D559AE-BA65-4BAE-ABBE-C82F1559E8A0}" type="datetimeFigureOut">
              <a:rPr lang="ru-RU" smtClean="0"/>
              <a:pPr/>
              <a:t>19.03.2015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437AEE9-0F1D-41E2-875E-CE7B25D9F5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D559AE-BA65-4BAE-ABBE-C82F1559E8A0}" type="datetimeFigureOut">
              <a:rPr lang="ru-RU" smtClean="0"/>
              <a:pPr/>
              <a:t>19.03.2015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437AEE9-0F1D-41E2-875E-CE7B25D9F5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D559AE-BA65-4BAE-ABBE-C82F1559E8A0}" type="datetimeFigureOut">
              <a:rPr lang="ru-RU" smtClean="0"/>
              <a:pPr/>
              <a:t>19.03.2015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437AEE9-0F1D-41E2-875E-CE7B25D9F5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D559AE-BA65-4BAE-ABBE-C82F1559E8A0}" type="datetimeFigureOut">
              <a:rPr lang="ru-RU" smtClean="0"/>
              <a:pPr/>
              <a:t>19.03.2015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437AEE9-0F1D-41E2-875E-CE7B25D9F5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D559AE-BA65-4BAE-ABBE-C82F1559E8A0}" type="datetimeFigureOut">
              <a:rPr lang="ru-RU" smtClean="0"/>
              <a:pPr/>
              <a:t>19.03.2015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437AEE9-0F1D-41E2-875E-CE7B25D9F5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7ED559AE-BA65-4BAE-ABBE-C82F1559E8A0}" type="datetimeFigureOut">
              <a:rPr lang="ru-RU" smtClean="0"/>
              <a:pPr/>
              <a:t>19.03.2015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437AEE9-0F1D-41E2-875E-CE7B25D9F5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ED559AE-BA65-4BAE-ABBE-C82F1559E8A0}" type="datetimeFigureOut">
              <a:rPr lang="ru-RU" smtClean="0"/>
              <a:pPr/>
              <a:t>19.03.2015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437AEE9-0F1D-41E2-875E-CE7B25D9F5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7ED559AE-BA65-4BAE-ABBE-C82F1559E8A0}" type="datetimeFigureOut">
              <a:rPr lang="ru-RU" smtClean="0"/>
              <a:pPr/>
              <a:t>19.03.2015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F437AEE9-0F1D-41E2-875E-CE7B25D9F5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692696"/>
            <a:ext cx="8136904" cy="3312368"/>
          </a:xfrm>
        </p:spPr>
        <p:txBody>
          <a:bodyPr>
            <a:prstTxWarp prst="textPlain">
              <a:avLst/>
            </a:prstTxWarp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культура </a:t>
            </a:r>
            <a:br>
              <a:rPr lang="ru-RU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татарского </a:t>
            </a:r>
            <a:br>
              <a:rPr lang="ru-RU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народа</a:t>
            </a:r>
            <a:endParaRPr lang="ru-RU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9512" y="5949280"/>
            <a:ext cx="4896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Выполнила : </a:t>
            </a:r>
            <a:r>
              <a:rPr lang="ru-RU" dirty="0" smtClean="0"/>
              <a:t> </a:t>
            </a:r>
            <a:endParaRPr lang="ru-RU" dirty="0" smtClean="0"/>
          </a:p>
          <a:p>
            <a:r>
              <a:rPr lang="ru-RU" dirty="0" smtClean="0"/>
              <a:t>Хасанова Альбина </a:t>
            </a:r>
            <a:r>
              <a:rPr lang="ru-RU" dirty="0" err="1" smtClean="0"/>
              <a:t>Мансуровна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Flag_of_Tatarstan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332656"/>
            <a:ext cx="6624736" cy="30780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691680" y="3573016"/>
            <a:ext cx="806489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Цвета Государственного флага Республики Татарстан означают:</a:t>
            </a:r>
          </a:p>
          <a:p>
            <a:r>
              <a:rPr lang="ru-RU" sz="2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зелёный — зелень весны, цвет </a:t>
            </a:r>
            <a:r>
              <a:rPr lang="ru-RU" sz="2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ислама,</a:t>
            </a:r>
            <a:r>
              <a:rPr lang="ru-RU" sz="2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 возрождение;</a:t>
            </a:r>
          </a:p>
          <a:p>
            <a:r>
              <a:rPr lang="ru-RU" sz="2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белый — цвет чистоты;</a:t>
            </a:r>
          </a:p>
          <a:p>
            <a:r>
              <a:rPr lang="ru-RU" sz="2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красный — зрелость, энергия, сила, жизнь.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tatarsta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88640"/>
            <a:ext cx="3600400" cy="36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3779912" y="188640"/>
            <a:ext cx="5364088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Герб Республики Татарстан выполнен в цветах флага Татарстана; имеет круглую форму.</a:t>
            </a:r>
          </a:p>
          <a:p>
            <a:r>
              <a:rPr lang="ru-RU" sz="16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Центральный образ герба — крылатый барс — в древности, у Волжских Булгар </a:t>
            </a:r>
            <a:r>
              <a:rPr lang="ru-RU" sz="1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божество плодородия</a:t>
            </a:r>
            <a:r>
              <a:rPr lang="ru-RU" sz="16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, покровитель детей. В гербе Республики Татарстан барс — покровитель граждан республики и её народа. Барс изображён на фоне красного диска солнца. Солнце — в древности главное божество многих народов. Красное солнце на гербе Татарстана </a:t>
            </a:r>
            <a:r>
              <a:rPr lang="ru-RU" sz="1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означает доброе</a:t>
            </a:r>
            <a:r>
              <a:rPr lang="ru-RU" sz="16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 знамение, успех, счастье, жизнь. На левом боку барса — круглый щит, означающий правовую, экономическую, силовую защищённость граждан Республики Татарстан.</a:t>
            </a:r>
          </a:p>
          <a:p>
            <a:r>
              <a:rPr lang="ru-RU" sz="16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В цветном изображении Государственного герба Республики Татарстан солнце — красного, барс, его крылья и розетка на щите — белого, обрамление — зелёного, щит, орнамент на обрамлении и надпись «Татарстан» — золотистого цвета.</a:t>
            </a:r>
          </a:p>
          <a:p>
            <a:r>
              <a:rPr lang="ru-RU" sz="16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Цветок астры с чётным количеством лепестков символизирует вечный источник жизни, долголетие, пожелание долголетия.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283968" y="260648"/>
            <a:ext cx="4860032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>
                <a:solidFill>
                  <a:schemeClr val="bg1"/>
                </a:solidFill>
              </a:rPr>
              <a:t>Тата́ры</a:t>
            </a:r>
            <a:r>
              <a:rPr lang="ru-RU" dirty="0">
                <a:solidFill>
                  <a:schemeClr val="bg1"/>
                </a:solidFill>
              </a:rPr>
              <a:t> (самоназвание — тат. татар, </a:t>
            </a:r>
            <a:r>
              <a:rPr lang="ru-RU" dirty="0" err="1">
                <a:solidFill>
                  <a:schemeClr val="bg1"/>
                </a:solidFill>
              </a:rPr>
              <a:t>tatar</a:t>
            </a:r>
            <a:r>
              <a:rPr lang="ru-RU" dirty="0">
                <a:solidFill>
                  <a:schemeClr val="bg1"/>
                </a:solidFill>
              </a:rPr>
              <a:t>, мн. ч. </a:t>
            </a:r>
            <a:r>
              <a:rPr lang="ru-RU" dirty="0" err="1">
                <a:solidFill>
                  <a:schemeClr val="bg1"/>
                </a:solidFill>
              </a:rPr>
              <a:t>татарлар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tatarlar</a:t>
            </a:r>
            <a:r>
              <a:rPr lang="ru-RU" dirty="0">
                <a:solidFill>
                  <a:schemeClr val="bg1"/>
                </a:solidFill>
              </a:rPr>
              <a:t>) — тюркский народ, живущий в центральных областях европейской части России, в Поволжье, </a:t>
            </a:r>
            <a:r>
              <a:rPr lang="ru-RU" dirty="0" err="1">
                <a:solidFill>
                  <a:schemeClr val="bg1"/>
                </a:solidFill>
              </a:rPr>
              <a:t>Приуралье</a:t>
            </a:r>
            <a:r>
              <a:rPr lang="ru-RU" dirty="0">
                <a:solidFill>
                  <a:schemeClr val="bg1"/>
                </a:solidFill>
              </a:rPr>
              <a:t>, в Сибири, Казахстане, Средней Азии, Синьцзяне, Афганистане и на Дальнем Востоке.</a:t>
            </a:r>
          </a:p>
          <a:p>
            <a:r>
              <a:rPr lang="ru-RU" dirty="0">
                <a:solidFill>
                  <a:schemeClr val="bg1"/>
                </a:solidFill>
              </a:rPr>
              <a:t>Татары являются вторым по численности этносом (</a:t>
            </a:r>
            <a:r>
              <a:rPr lang="ru-RU" b="1" dirty="0" err="1">
                <a:solidFill>
                  <a:schemeClr val="bg1"/>
                </a:solidFill>
              </a:rPr>
              <a:t>этноc</a:t>
            </a:r>
            <a:r>
              <a:rPr lang="ru-RU" dirty="0">
                <a:solidFill>
                  <a:schemeClr val="bg1"/>
                </a:solidFill>
              </a:rPr>
              <a:t> - этническая общность) после русских и самым многочисленным народом мусульманской культуры в Российской Федерации, где основным ареалом их расселения является Волго-Уральский. В пределах этого региона наиболее крупные группы татар сосредоточены в Республике Татарстан и Республике Башкортостан.</a:t>
            </a:r>
          </a:p>
        </p:txBody>
      </p:sp>
      <p:pic>
        <p:nvPicPr>
          <p:cNvPr id="4" name="Рисунок 3" descr="5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332656"/>
            <a:ext cx="3918181" cy="5877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tatarskaya-prazdnichnaya-tubeteika-na-svetlom-fone-0001890206-previe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548680"/>
            <a:ext cx="4317756" cy="32345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22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8064" y="2564904"/>
            <a:ext cx="3816424" cy="36510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51520" y="3573016"/>
            <a:ext cx="3633600" cy="1152128"/>
          </a:xfrm>
        </p:spPr>
        <p:txBody>
          <a:bodyPr>
            <a:normAutofit/>
          </a:bodyPr>
          <a:lstStyle/>
          <a:p>
            <a:r>
              <a:rPr lang="ru-RU" dirty="0" err="1" smtClean="0">
                <a:solidFill>
                  <a:srgbClr val="0070C0"/>
                </a:solidFill>
              </a:rPr>
              <a:t>Тубетей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5436096" y="1844824"/>
            <a:ext cx="3490665" cy="1173624"/>
          </a:xfrm>
        </p:spPr>
        <p:txBody>
          <a:bodyPr>
            <a:normAutofit/>
          </a:bodyPr>
          <a:lstStyle/>
          <a:p>
            <a:pPr algn="ctr"/>
            <a:r>
              <a:rPr lang="ru-RU" sz="4000" dirty="0" err="1" smtClean="0">
                <a:solidFill>
                  <a:srgbClr val="0070C0"/>
                </a:solidFill>
              </a:rPr>
              <a:t>Калфак</a:t>
            </a:r>
            <a:endParaRPr lang="ru-RU" sz="40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0_1d18c_bd7118f6_X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1340768"/>
            <a:ext cx="3314455" cy="45739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0_1d18b_521928b1_X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80112" y="404664"/>
            <a:ext cx="3312368" cy="46219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611560" y="692696"/>
            <a:ext cx="216024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smtClean="0">
                <a:solidFill>
                  <a:srgbClr val="00B050"/>
                </a:solidFill>
              </a:rPr>
              <a:t> ичиги</a:t>
            </a:r>
            <a:endParaRPr lang="ru-RU" sz="4400" dirty="0">
              <a:solidFill>
                <a:srgbClr val="00B05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940152" y="5373216"/>
            <a:ext cx="230425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err="1" smtClean="0">
                <a:solidFill>
                  <a:srgbClr val="00B050"/>
                </a:solidFill>
              </a:rPr>
              <a:t>читек</a:t>
            </a:r>
            <a:endParaRPr lang="ru-RU" sz="44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260648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Национальный костюм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3" name="Рисунок 2" descr="tatar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39752" y="1268760"/>
            <a:ext cx="5256584" cy="50405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188640"/>
            <a:ext cx="6419056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B050"/>
                </a:solidFill>
              </a:rPr>
              <a:t>Национальный праздник Сабантуй 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3" name="Рисунок 2" descr="3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2348880"/>
            <a:ext cx="3689820" cy="31291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890x675_5960c8MY8WtjsPyvvzjZ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36096" y="4293096"/>
            <a:ext cx="3315629" cy="22148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sabantu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3968" y="1268760"/>
            <a:ext cx="4392488" cy="28722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9752" y="0"/>
            <a:ext cx="4618856" cy="1143000"/>
          </a:xfrm>
        </p:spPr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Татарская кухня 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3" name="Рисунок 2" descr="766794_6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5" y="1340768"/>
            <a:ext cx="4057809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P109022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92080" y="1196751"/>
            <a:ext cx="3264295" cy="24808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95467862_144119876301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6016" y="3861048"/>
            <a:ext cx="3447083" cy="26355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52</TotalTime>
  <Words>43</Words>
  <Application>Microsoft Office PowerPoint</Application>
  <PresentationFormat>Экран (4:3)</PresentationFormat>
  <Paragraphs>20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Открытая</vt:lpstr>
      <vt:lpstr>культура  татарского  народа</vt:lpstr>
      <vt:lpstr>Слайд 2</vt:lpstr>
      <vt:lpstr>Слайд 3</vt:lpstr>
      <vt:lpstr>Слайд 4</vt:lpstr>
      <vt:lpstr>Тубетей</vt:lpstr>
      <vt:lpstr>Слайд 6</vt:lpstr>
      <vt:lpstr>Национальный костюм</vt:lpstr>
      <vt:lpstr>Национальный праздник Сабантуй </vt:lpstr>
      <vt:lpstr>Татарская кухня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Алия</dc:creator>
  <cp:lastModifiedBy>Алия</cp:lastModifiedBy>
  <cp:revision>7</cp:revision>
  <dcterms:created xsi:type="dcterms:W3CDTF">2015-01-15T15:44:51Z</dcterms:created>
  <dcterms:modified xsi:type="dcterms:W3CDTF">2015-03-19T16:19:56Z</dcterms:modified>
</cp:coreProperties>
</file>