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C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EEDB27-8D78-4194-9BC3-324384045DA6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828BBC-ED91-4397-93E2-8DE8A164A9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д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643181"/>
          </a:xfrm>
        </p:spPr>
        <p:txBody>
          <a:bodyPr/>
          <a:lstStyle/>
          <a:p>
            <a:r>
              <a:rPr lang="ru-RU" dirty="0" smtClean="0"/>
              <a:t>Для чего и как мы дышим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894382"/>
          </a:xfrm>
        </p:spPr>
        <p:txBody>
          <a:bodyPr/>
          <a:lstStyle/>
          <a:p>
            <a:pPr algn="ctr"/>
            <a:r>
              <a:rPr lang="ru-RU" dirty="0" smtClean="0"/>
              <a:t>Функции легких.</a:t>
            </a:r>
            <a:endParaRPr lang="ru-RU" dirty="0"/>
          </a:p>
        </p:txBody>
      </p:sp>
      <p:pic>
        <p:nvPicPr>
          <p:cNvPr id="10" name="Содержимое 9" descr="legk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1" y="1714488"/>
            <a:ext cx="4049953" cy="3500462"/>
          </a:xfrm>
        </p:spPr>
      </p:pic>
      <p:sp>
        <p:nvSpPr>
          <p:cNvPr id="11" name="Прямоугольник 10"/>
          <p:cNvSpPr/>
          <p:nvPr/>
        </p:nvSpPr>
        <p:spPr>
          <a:xfrm>
            <a:off x="4572000" y="1285860"/>
            <a:ext cx="3000396" cy="557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Основная функция легких - газообмен (обогащение крови кислородом и выделение из нее углекислоты). Поступление в легкие насыщенного кислородом воздуха и выведение выдыхаемого, насыщенного углекислотой воздуха наружу обеспечиваются активными дыхательными движениями грудной стенки и диафрагмы и сократительной способностью самого легкого в сочетании с деятельностью дыхательных путей.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Макро-микроскопическое</a:t>
            </a:r>
            <a:r>
              <a:rPr lang="ru-RU" dirty="0" smtClean="0"/>
              <a:t> строение легкого.</a:t>
            </a:r>
            <a:endParaRPr lang="ru-RU" dirty="0"/>
          </a:p>
        </p:txBody>
      </p:sp>
      <p:pic>
        <p:nvPicPr>
          <p:cNvPr id="18" name="Содержимое 17" descr="070205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4057401" cy="4643470"/>
          </a:xfrm>
        </p:spPr>
      </p:pic>
      <p:sp>
        <p:nvSpPr>
          <p:cNvPr id="19" name="Прямоугольник 18"/>
          <p:cNvSpPr/>
          <p:nvPr/>
        </p:nvSpPr>
        <p:spPr>
          <a:xfrm>
            <a:off x="4857752" y="1285860"/>
            <a:ext cx="2928958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Сегменты легких состоят из вторичных </a:t>
            </a:r>
            <a:r>
              <a:rPr lang="ru-RU" dirty="0" smtClean="0"/>
              <a:t>долек занимающих </a:t>
            </a:r>
            <a:r>
              <a:rPr lang="ru-RU" dirty="0"/>
              <a:t>периферию сегмента слоем толщиной до 4 см.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928694"/>
          </a:xfrm>
        </p:spPr>
        <p:txBody>
          <a:bodyPr/>
          <a:lstStyle/>
          <a:p>
            <a:pPr algn="ctr"/>
            <a:r>
              <a:rPr lang="ru-RU" dirty="0" smtClean="0"/>
              <a:t>Интересный факт</a:t>
            </a:r>
            <a:endParaRPr lang="ru-RU" dirty="0"/>
          </a:p>
        </p:txBody>
      </p:sp>
      <p:pic>
        <p:nvPicPr>
          <p:cNvPr id="4" name="Содержимое 3" descr="a_104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4320646" cy="4846638"/>
          </a:xfrm>
        </p:spPr>
      </p:pic>
      <p:sp>
        <p:nvSpPr>
          <p:cNvPr id="5" name="Прямоугольник 4"/>
          <p:cNvSpPr/>
          <p:nvPr/>
        </p:nvSpPr>
        <p:spPr>
          <a:xfrm>
            <a:off x="4643438" y="1500174"/>
            <a:ext cx="3357586" cy="485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Правое легкое большего объема, чем левое (приблизительно на 10%), в то же время оно несколько короче и шире, во-первых, благодаря тому, что правый купол диафрагмы стоит выше левого (влияние объемистой правой доли печени), и, во-вторых, сердце располагается больше влево, чем вправо, уменьшая тем самым ширину левого легкого.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поступает воздух в лёгкие</a:t>
            </a:r>
            <a:endParaRPr lang="ru-RU" dirty="0"/>
          </a:p>
        </p:txBody>
      </p:sp>
      <p:pic>
        <p:nvPicPr>
          <p:cNvPr id="4" name="Содержимое 3" descr="gorlo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7"/>
            <a:ext cx="4214842" cy="5000661"/>
          </a:xfrm>
        </p:spPr>
      </p:pic>
      <p:sp>
        <p:nvSpPr>
          <p:cNvPr id="5" name="Прямоугольник 4"/>
          <p:cNvSpPr/>
          <p:nvPr/>
        </p:nvSpPr>
        <p:spPr>
          <a:xfrm>
            <a:off x="4857752" y="1714488"/>
            <a:ext cx="3143272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Человек </a:t>
            </a:r>
            <a:r>
              <a:rPr lang="ru-RU" dirty="0"/>
              <a:t>не может без </a:t>
            </a:r>
            <a:r>
              <a:rPr lang="ru-RU" dirty="0" err="1"/>
              <a:t>кислорода.При</a:t>
            </a:r>
            <a:r>
              <a:rPr lang="ru-RU" dirty="0"/>
              <a:t> вдохе, когда грудная клетка расширя­ется, воздух «засасывается» в легкие.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Сначала вдыхаемый воздух поступает в но­совую полость, где согревается, увлажняется и очищается от пыли; поэтому очень важно ды­шать носом, а не ртом. Затем воздух пере­ходит в носоглотку и гортань.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Органы дыхания важная часть организма</a:t>
            </a:r>
            <a:endParaRPr lang="ru-RU" dirty="0"/>
          </a:p>
        </p:txBody>
      </p:sp>
      <p:pic>
        <p:nvPicPr>
          <p:cNvPr id="4" name="Содержимое 3" descr="slide_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скачанные файлы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00" y="2857496"/>
            <a:ext cx="2438400" cy="2104235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173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Для чего и как мы дышим </vt:lpstr>
      <vt:lpstr>Функции легких.</vt:lpstr>
      <vt:lpstr>Макро-микроскопическое строение легкого.</vt:lpstr>
      <vt:lpstr>Интересный факт</vt:lpstr>
      <vt:lpstr>Как поступает воздух в лёгкие</vt:lpstr>
      <vt:lpstr>Органы дыхания важная часть организма</vt:lpstr>
      <vt:lpstr>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и как мы дышим</dc:title>
  <dc:creator>Вад</dc:creator>
  <cp:lastModifiedBy>Teacher</cp:lastModifiedBy>
  <cp:revision>12</cp:revision>
  <dcterms:created xsi:type="dcterms:W3CDTF">2015-10-12T16:37:01Z</dcterms:created>
  <dcterms:modified xsi:type="dcterms:W3CDTF">2015-10-14T13:53:32Z</dcterms:modified>
</cp:coreProperties>
</file>