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70115"/>
            <a:ext cx="2351498" cy="235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5" y="692696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34" y="221917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37" y="3378573"/>
            <a:ext cx="2038206" cy="203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8048"/>
            <a:ext cx="2118990" cy="211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54133"/>
            <a:ext cx="1781137" cy="17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02" y="4749848"/>
            <a:ext cx="1441047" cy="19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190"/>
            <a:ext cx="8064895" cy="66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9" y="612025"/>
            <a:ext cx="15563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23" y="1960171"/>
            <a:ext cx="1582754" cy="212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371072" cy="23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1437415" cy="196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467285" cy="20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65997"/>
            <a:ext cx="1571019" cy="21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99" y="2810240"/>
            <a:ext cx="1481513" cy="202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54" y="4177745"/>
            <a:ext cx="2431088" cy="24310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43"/>
            <a:ext cx="9036496" cy="68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2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435865" cy="185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57" y="620688"/>
            <a:ext cx="1156519" cy="16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317478"/>
            <a:ext cx="1338638" cy="1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81465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9" y="4136543"/>
            <a:ext cx="2085013" cy="2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0445" y="929968"/>
            <a:ext cx="1048013" cy="138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80" y="776933"/>
            <a:ext cx="10493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48" y="2462399"/>
            <a:ext cx="1269047" cy="167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426418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371550" cy="23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60648"/>
            <a:ext cx="1158032" cy="167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41764"/>
            <a:ext cx="11588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1588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2297261"/>
            <a:ext cx="11588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476672"/>
            <a:ext cx="1720974" cy="203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01" y="2011814"/>
            <a:ext cx="1774880" cy="210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60066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3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38" y="4365104"/>
            <a:ext cx="1780186" cy="17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99" y="1556792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7" y="4725144"/>
            <a:ext cx="1438781" cy="192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5" y="250937"/>
            <a:ext cx="1620179" cy="13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70542"/>
            <a:ext cx="1944216" cy="15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77486"/>
            <a:ext cx="1764197" cy="142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9871" y="2268105"/>
            <a:ext cx="1872209" cy="15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5405" y="3366201"/>
            <a:ext cx="1720617" cy="138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406"/>
            <a:ext cx="8928992" cy="687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папа</cp:lastModifiedBy>
  <cp:revision>4</cp:revision>
  <dcterms:created xsi:type="dcterms:W3CDTF">2015-09-30T17:34:52Z</dcterms:created>
  <dcterms:modified xsi:type="dcterms:W3CDTF">2015-09-30T18:14:03Z</dcterms:modified>
</cp:coreProperties>
</file>