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6A74-794F-45F3-A49B-4A5B170B2A4C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E706-121E-45F8-8D1B-1098D72B2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6A74-794F-45F3-A49B-4A5B170B2A4C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E706-121E-45F8-8D1B-1098D72B2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6A74-794F-45F3-A49B-4A5B170B2A4C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E706-121E-45F8-8D1B-1098D72B2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6A74-794F-45F3-A49B-4A5B170B2A4C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E706-121E-45F8-8D1B-1098D72B2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6A74-794F-45F3-A49B-4A5B170B2A4C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E706-121E-45F8-8D1B-1098D72B2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6A74-794F-45F3-A49B-4A5B170B2A4C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E706-121E-45F8-8D1B-1098D72B2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6A74-794F-45F3-A49B-4A5B170B2A4C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E706-121E-45F8-8D1B-1098D72B2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6A74-794F-45F3-A49B-4A5B170B2A4C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E706-121E-45F8-8D1B-1098D72B2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6A74-794F-45F3-A49B-4A5B170B2A4C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E706-121E-45F8-8D1B-1098D72B2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6A74-794F-45F3-A49B-4A5B170B2A4C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E706-121E-45F8-8D1B-1098D72B2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16A74-794F-45F3-A49B-4A5B170B2A4C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E706-121E-45F8-8D1B-1098D72B2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16A74-794F-45F3-A49B-4A5B170B2A4C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DE706-121E-45F8-8D1B-1098D72B2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</cp:revision>
  <dcterms:created xsi:type="dcterms:W3CDTF">2015-01-06T09:35:41Z</dcterms:created>
  <dcterms:modified xsi:type="dcterms:W3CDTF">2015-01-28T14:22:26Z</dcterms:modified>
</cp:coreProperties>
</file>