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79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E6D5E-A796-483D-A2AC-CBCF8CA8BC5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2A35-40AB-4657-84D0-99CC7BF9A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8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2A35-40AB-4657-84D0-99CC7BF9A0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5D32F4-72A7-4830-A7ED-08B56B549C3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941168"/>
            <a:ext cx="3312368" cy="14401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Воспитатели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Васильева Екатерина Олеговна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Митрофанова Анна Андреевна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Нравственно – патриотическое воспитание детей младшего дошкольного возраста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11 группа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pPr lvl="0" algn="ctr"/>
            <a:r>
              <a:rPr lang="ru-RU" sz="3200" dirty="0" smtClean="0"/>
              <a:t>Художественная литература по фольклору (песенки , </a:t>
            </a:r>
            <a:r>
              <a:rPr lang="ru-RU" sz="3200" dirty="0" err="1" smtClean="0"/>
              <a:t>потешки</a:t>
            </a:r>
            <a:r>
              <a:rPr lang="ru-RU" sz="3200" dirty="0" smtClean="0"/>
              <a:t> ,сказки).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989138"/>
            <a:ext cx="7618040" cy="215994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>Материалы по приобщению детей к истокам русской народной культуры- предметы старины, русские игрушки, предметы декоративно- прикладного искусства.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Работу по патриотическому воспитанию необходимо вводить в младшем дошкольном возрасте.</a:t>
            </a:r>
          </a:p>
          <a:p>
            <a:pPr>
              <a:buNone/>
            </a:pPr>
            <a:r>
              <a:rPr lang="ru-RU" dirty="0" smtClean="0"/>
              <a:t>Чувство патриотизма это:</a:t>
            </a:r>
          </a:p>
          <a:p>
            <a:r>
              <a:rPr lang="ru-RU" dirty="0" smtClean="0"/>
              <a:t>любовь к своей семье</a:t>
            </a:r>
          </a:p>
          <a:p>
            <a:r>
              <a:rPr lang="ru-RU" dirty="0" smtClean="0"/>
              <a:t>любовь к родным местам</a:t>
            </a:r>
          </a:p>
          <a:p>
            <a:r>
              <a:rPr lang="ru-RU" dirty="0" smtClean="0"/>
              <a:t>гордость за свой народ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Воспитание у ребенка любви и привязанности к своей семье , дому, детскому саду, улице, городу.</a:t>
            </a:r>
          </a:p>
          <a:p>
            <a:r>
              <a:rPr lang="ru-RU" dirty="0" smtClean="0"/>
              <a:t>Формирование бережного отношения к природе.</a:t>
            </a:r>
          </a:p>
          <a:p>
            <a:r>
              <a:rPr lang="ru-RU" dirty="0" smtClean="0"/>
              <a:t>Воспитание уважения к труду.</a:t>
            </a:r>
          </a:p>
          <a:p>
            <a:r>
              <a:rPr lang="ru-RU" dirty="0" smtClean="0"/>
              <a:t>Развитие интереса к русским традициям  и промыслу.</a:t>
            </a:r>
          </a:p>
          <a:p>
            <a:r>
              <a:rPr lang="ru-RU" dirty="0" smtClean="0"/>
              <a:t>Расширение представлений о родном городе</a:t>
            </a:r>
          </a:p>
          <a:p>
            <a:r>
              <a:rPr lang="ru-RU" dirty="0" smtClean="0"/>
              <a:t>Знакомство с государственной символикой( герб, флаг, гимн).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Задачей педагога является: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Данные задачи решаются во всех видах детской деятельности:</a:t>
            </a:r>
          </a:p>
          <a:p>
            <a:r>
              <a:rPr lang="ru-RU" dirty="0" smtClean="0"/>
              <a:t>образовательной</a:t>
            </a:r>
          </a:p>
          <a:p>
            <a:r>
              <a:rPr lang="ru-RU" dirty="0" smtClean="0"/>
              <a:t>в играх</a:t>
            </a:r>
          </a:p>
          <a:p>
            <a:r>
              <a:rPr lang="ru-RU" dirty="0" smtClean="0"/>
              <a:t>в труде</a:t>
            </a:r>
          </a:p>
          <a:p>
            <a:r>
              <a:rPr lang="ru-RU" dirty="0" smtClean="0"/>
              <a:t>в быту</a:t>
            </a:r>
          </a:p>
          <a:p>
            <a:r>
              <a:rPr lang="ru-RU" dirty="0" smtClean="0"/>
              <a:t>в беседах</a:t>
            </a:r>
          </a:p>
          <a:p>
            <a:r>
              <a:rPr lang="ru-RU" dirty="0" smtClean="0"/>
              <a:t>сюжетных играх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37596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Созданная развивающая среда должна соответствовать интересам мальчиков и девочек, периодически изменяться , постоянно пополнятся.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Реализовывать работу по нравственно-патриотическому воспитанию помогает развивающая среда группы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Перечень материалов для развития нравственно- патриотических чувств у детей младшего дошкольного  возраста: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7931224" cy="3963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Тематические папки, дидактические игры отображающие профессии (внешний вид)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99687"/>
            <a:ext cx="3312368" cy="3156897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726276" cy="315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«Дом в котором ты живешь» - фотографии архитектурных строений, внешний вид, материалы, назначение.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059238" cy="30444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059238" cy="3044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546032" cy="2880320"/>
          </a:xfrm>
        </p:spPr>
        <p:txBody>
          <a:bodyPr>
            <a:normAutofit/>
          </a:bodyPr>
          <a:lstStyle/>
          <a:p>
            <a:pPr lvl="0" algn="ctr"/>
            <a:r>
              <a:rPr lang="ru-RU" sz="3100" dirty="0" smtClean="0"/>
              <a:t>Дидактические игры, иллюстрации, книги рассказывающие о правилах поведения детей в общественных местах, дидактические игры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женя\Desktop\D-49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3356992"/>
            <a:ext cx="367625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250"/>
            <a:ext cx="7920880" cy="22326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>Материалы для знакомства детей с «малой родиной»(детским садом, родным городом</a:t>
            </a:r>
            <a:r>
              <a:rPr lang="ru-RU" dirty="0" smtClean="0"/>
              <a:t>)- </a:t>
            </a:r>
            <a:r>
              <a:rPr lang="ru-RU" sz="3600" dirty="0" smtClean="0"/>
              <a:t>фотоматериалы.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4059237" cy="303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256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Нравственно – патриотическое воспитание детей младшего дошкольного возраста 11 группа</vt:lpstr>
      <vt:lpstr>Презентация PowerPoint</vt:lpstr>
      <vt:lpstr>Задачей педагога является:</vt:lpstr>
      <vt:lpstr>Презентация PowerPoint</vt:lpstr>
      <vt:lpstr>Реализовывать работу по нравственно-патриотическому воспитанию помогает развивающая среда группы</vt:lpstr>
      <vt:lpstr>Перечень материалов для развития нравственно- патриотических чувств у детей младшего дошкольного  возраста:</vt:lpstr>
      <vt:lpstr>«Дом в котором ты живешь» - фотографии архитектурных строений, внешний вид, материалы, назначение.</vt:lpstr>
      <vt:lpstr>Дидактические игры, иллюстрации, книги рассказывающие о правилах поведения детей в общественных местах, дидактические игры  </vt:lpstr>
      <vt:lpstr>Материалы для знакомства детей с «малой родиной»(детским садом, родным городом)- фотоматериалы. </vt:lpstr>
      <vt:lpstr>Художественная литература по фольклору (песенки , потешки ,сказки). </vt:lpstr>
      <vt:lpstr>Материалы по приобщению детей к истокам русской народной культуры- предметы старины, русские игрушки, предметы декоративно- прикладного искусства.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Самоанализ работы по нравственно-патриотическому воспитанию младшей группы «Ладушки»</dc:title>
  <dc:creator>женя</dc:creator>
  <cp:lastModifiedBy>koly</cp:lastModifiedBy>
  <cp:revision>20</cp:revision>
  <dcterms:created xsi:type="dcterms:W3CDTF">2014-02-11T09:52:50Z</dcterms:created>
  <dcterms:modified xsi:type="dcterms:W3CDTF">2015-03-11T17:44:40Z</dcterms:modified>
</cp:coreProperties>
</file>