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A69-89D2-4D39-97D2-6408477FD0F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480C-61CC-4609-B63D-F81EDA145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A69-89D2-4D39-97D2-6408477FD0F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480C-61CC-4609-B63D-F81EDA145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A69-89D2-4D39-97D2-6408477FD0F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480C-61CC-4609-B63D-F81EDA145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A69-89D2-4D39-97D2-6408477FD0F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480C-61CC-4609-B63D-F81EDA145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A69-89D2-4D39-97D2-6408477FD0F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480C-61CC-4609-B63D-F81EDA145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A69-89D2-4D39-97D2-6408477FD0F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480C-61CC-4609-B63D-F81EDA145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A69-89D2-4D39-97D2-6408477FD0F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480C-61CC-4609-B63D-F81EDA145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A69-89D2-4D39-97D2-6408477FD0F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480C-61CC-4609-B63D-F81EDA145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A69-89D2-4D39-97D2-6408477FD0F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480C-61CC-4609-B63D-F81EDA145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A69-89D2-4D39-97D2-6408477FD0F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480C-61CC-4609-B63D-F81EDA145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A69-89D2-4D39-97D2-6408477FD0F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480C-61CC-4609-B63D-F81EDA145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B2A69-89D2-4D39-97D2-6408477FD0F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9480C-61CC-4609-B63D-F81EDA145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&#1047;&#1074;&#1091;&#1082;&#1080;%20&#1087;&#1088;&#1080;&#1088;&#1086;&#1076;&#1099;%20&#1055;&#1077;&#1085;&#1080;&#1077;%20&#1087;&#1090;&#1080;&#1094;%20&#1085;&#1072;%20&#1088;&#1072;&#1089;&#1089;&#1074;&#1077;&#1090;&#1077;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zoodeti.ru/wp-content/uploads/2013/03/%D0%B8%D0%B2%D0%BE%D0%BB%D0%B3%D0%B0.jpg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zoodeti.ru/wp-content/uploads/2013/03/%D0%B4%D1%80%D0%BE%D0%B7%D0%B4.jpg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zoodeti.ru/wp-content/uploads/2013/03/zyablik_3.jpg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Искусные лесные строители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Воспитатель ГБДОУ № 115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Дмитриева Е. И.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Звуки природы Пение птиц на рассвет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76456" y="1166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97152"/>
            <a:ext cx="5486400" cy="566738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5157192"/>
            <a:ext cx="5486400" cy="804862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i="1" dirty="0" smtClean="0"/>
              <a:t>Иволга</a:t>
            </a:r>
            <a:r>
              <a:rPr lang="ru-RU" sz="8000" dirty="0" smtClean="0"/>
              <a:t> строит свое жилище в кроне дерева. Выбирая две веточки находящиеся рядом, она обматывает их растительными волокнами, создавая свисающую корзинку.</a:t>
            </a:r>
          </a:p>
          <a:p>
            <a:endParaRPr lang="ru-RU" dirty="0"/>
          </a:p>
        </p:txBody>
      </p:sp>
      <p:pic>
        <p:nvPicPr>
          <p:cNvPr id="5" name="Рисунок 4" descr="Невероятные застройки и архитектурные концепции мира пернатых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667" r="667"/>
          <a:stretch>
            <a:fillRect/>
          </a:stretch>
        </p:blipFill>
        <p:spPr bwMode="auto">
          <a:xfrm>
            <a:off x="1835696" y="620688"/>
            <a:ext cx="5184576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Строительство жилища – священный долг каждого животного. Оно служит укрытием от врагов, непогоды, местом отдыха и домом, где будут расти детки. Перед строительством каждой птице необходимо очень многое учесть: особенности местности, возможность использования природного материала, размер и количество яиц, маскировка и т.д. Предлагаю посмотреть на некоторые гнезда известных птиц. Вы наверно и никогда об этом не задумывались, но их архитектура достойна внимания.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Ткач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http://www.zoopicture.ru/assets/2011/09/8691e0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5778" r="5778"/>
          <a:stretch>
            <a:fillRect/>
          </a:stretch>
        </p:blipFill>
        <p:spPr bwMode="auto">
          <a:xfrm>
            <a:off x="1835696" y="620688"/>
            <a:ext cx="5486400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Печник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Для строительства гнезда использует глину.</a:t>
            </a:r>
            <a:endParaRPr lang="ru-RU" sz="2000" dirty="0"/>
          </a:p>
        </p:txBody>
      </p:sp>
      <p:pic>
        <p:nvPicPr>
          <p:cNvPr id="5" name="Рисунок 4" descr="http://zoodeti.ru/wp-content/uploads/2013/03/%D0%BF%D0%B5%D1%87%D0%BD%D0%B8%D0%BA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7932" b="7932"/>
          <a:stretch>
            <a:fillRect/>
          </a:stretch>
        </p:blipFill>
        <p:spPr bwMode="auto">
          <a:xfrm>
            <a:off x="1691680" y="764704"/>
            <a:ext cx="5486400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Ремез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5661248"/>
            <a:ext cx="5486400" cy="80486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Гнездо ремеза.</a:t>
            </a:r>
            <a:endParaRPr lang="ru-RU" sz="2000" dirty="0"/>
          </a:p>
        </p:txBody>
      </p:sp>
      <p:pic>
        <p:nvPicPr>
          <p:cNvPr id="5" name="Рисунок 4" descr="http://birds-altay.ru/wp-content/uploads/2013/02/1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0648"/>
            <a:ext cx="4824536" cy="54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Рисунок 5"/>
          <p:cNvSpPr>
            <a:spLocks noGrp="1"/>
          </p:cNvSpPr>
          <p:nvPr>
            <p:ph type="pic" idx="1"/>
          </p:nvPr>
        </p:nvSpPr>
        <p:spPr>
          <a:xfrm>
            <a:off x="1619672" y="1484784"/>
            <a:ext cx="5486400" cy="4114800"/>
          </a:xfrm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5373216"/>
            <a:ext cx="5486400" cy="804862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i="1" dirty="0" smtClean="0"/>
              <a:t>Дрозд</a:t>
            </a:r>
            <a:r>
              <a:rPr lang="ru-RU" sz="8000" dirty="0" smtClean="0"/>
              <a:t> отличается способностями к профессиональному строительству. Его гнездо строится в течение трех суток. Их форма – чашеобразная, основание – ветки, а внутреннее покрытие – глина.</a:t>
            </a:r>
          </a:p>
          <a:p>
            <a:endParaRPr lang="ru-RU" dirty="0"/>
          </a:p>
        </p:txBody>
      </p:sp>
      <p:pic>
        <p:nvPicPr>
          <p:cNvPr id="5" name="Рисунок 4" descr="Невероятные застройки и архитектурные концепции мира пернатых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48680"/>
            <a:ext cx="5486400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dirty="0" smtClean="0"/>
              <a:t>Гнёзда грачей на деревьях .</a:t>
            </a:r>
          </a:p>
          <a:p>
            <a:endParaRPr lang="ru-RU" dirty="0"/>
          </a:p>
        </p:txBody>
      </p:sp>
      <p:pic>
        <p:nvPicPr>
          <p:cNvPr id="5" name="Рисунок 4" descr="http://www.tepid.ru/images/rook-bird-3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963" r="963"/>
          <a:stretch>
            <a:fillRect/>
          </a:stretch>
        </p:blipFill>
        <p:spPr bwMode="auto"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7704" y="5157192"/>
            <a:ext cx="5486400" cy="804862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Зимородок</a:t>
            </a:r>
            <a:r>
              <a:rPr lang="en-US" sz="2000" b="1" i="1" dirty="0" smtClean="0"/>
              <a:t> </a:t>
            </a:r>
            <a:r>
              <a:rPr lang="ru-RU" sz="2000" dirty="0" smtClean="0"/>
              <a:t>выкапывает длинный туннель, в конце которого обустраивает камеру для выращивания потомства. Дно норки птицы утепляет косточками и чешуей рыбы, которая составляет основу рациона.</a:t>
            </a:r>
          </a:p>
          <a:p>
            <a:endParaRPr lang="ru-RU" sz="1800" dirty="0"/>
          </a:p>
        </p:txBody>
      </p:sp>
      <p:pic>
        <p:nvPicPr>
          <p:cNvPr id="5" name="Рисунок 4" descr="Невероятные застройки и архитектурные концепции мира пернатых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5111" r="5111"/>
          <a:stretch>
            <a:fillRect/>
          </a:stretch>
        </p:blipFill>
        <p:spPr bwMode="auto">
          <a:xfrm>
            <a:off x="2195736" y="692696"/>
            <a:ext cx="4968552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5373216"/>
            <a:ext cx="5486400" cy="804862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Для </a:t>
            </a:r>
            <a:r>
              <a:rPr lang="ru-RU" sz="8000" b="1" i="1" dirty="0" smtClean="0"/>
              <a:t>зяблика</a:t>
            </a:r>
            <a:r>
              <a:rPr lang="ru-RU" sz="8000" dirty="0" smtClean="0"/>
              <a:t> очень важно надежно замаскировать гнездо от врагов, поэтому внешняя отделка состоит из мха и лишайника. Внутри гнездо выстилается пухом и сухими веточками.</a:t>
            </a:r>
          </a:p>
          <a:p>
            <a:endParaRPr lang="ru-RU" dirty="0"/>
          </a:p>
        </p:txBody>
      </p:sp>
      <p:pic>
        <p:nvPicPr>
          <p:cNvPr id="5" name="Рисунок 4" descr="Невероятные застройки и архитектурные концепции мира пернатых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2889" r="2889"/>
          <a:stretch>
            <a:fillRect/>
          </a:stretch>
        </p:blipFill>
        <p:spPr bwMode="auto">
          <a:xfrm>
            <a:off x="1792288" y="612775"/>
            <a:ext cx="5227984" cy="39683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136</Words>
  <Application>Microsoft Office PowerPoint</Application>
  <PresentationFormat>Экран (4:3)</PresentationFormat>
  <Paragraphs>15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Искусные лесные строители</vt:lpstr>
      <vt:lpstr>Слайд 2</vt:lpstr>
      <vt:lpstr>Ткач</vt:lpstr>
      <vt:lpstr>Печник</vt:lpstr>
      <vt:lpstr>Ремез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Искусные лесные строители</dc:title>
  <dc:creator>Romk0</dc:creator>
  <cp:lastModifiedBy>Romk0</cp:lastModifiedBy>
  <cp:revision>16</cp:revision>
  <dcterms:created xsi:type="dcterms:W3CDTF">2015-04-15T16:27:24Z</dcterms:created>
  <dcterms:modified xsi:type="dcterms:W3CDTF">2015-04-26T22:55:29Z</dcterms:modified>
</cp:coreProperties>
</file>