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39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41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5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83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6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51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1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69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59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54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5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0253E-1014-4448-912D-F167490369EF}" type="datetimeFigureOut">
              <a:rPr lang="ru-RU" smtClean="0"/>
              <a:t>26.09.2015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974D4-9158-4431-BCFB-4E9AEADA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2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Развитие речи в первой младшей группе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Материал подготовила: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Димитренко Н.В.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4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Знакомство </a:t>
            </a:r>
            <a:r>
              <a:rPr lang="ru-RU" dirty="0"/>
              <a:t>со сказкой </a:t>
            </a:r>
            <a:r>
              <a:rPr lang="ru-RU" dirty="0" smtClean="0"/>
              <a:t>Корнея Чуковского </a:t>
            </a:r>
            <a:r>
              <a:rPr lang="ru-RU" dirty="0"/>
              <a:t>"Цыплёнок"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Цели: </a:t>
            </a:r>
          </a:p>
          <a:p>
            <a:pPr>
              <a:buFontTx/>
              <a:buChar char="-"/>
            </a:pPr>
            <a:r>
              <a:rPr lang="ru-RU" dirty="0" smtClean="0"/>
              <a:t>закрепить умение </a:t>
            </a:r>
            <a:r>
              <a:rPr lang="ru-RU" dirty="0"/>
              <a:t>слушать художественное </a:t>
            </a:r>
            <a:r>
              <a:rPr lang="ru-RU" dirty="0" smtClean="0"/>
              <a:t>произведение;</a:t>
            </a:r>
          </a:p>
          <a:p>
            <a:pPr>
              <a:buFontTx/>
              <a:buChar char="-"/>
            </a:pPr>
            <a:r>
              <a:rPr lang="ru-RU" dirty="0" smtClean="0"/>
              <a:t>оценивать действия персонажей;</a:t>
            </a:r>
          </a:p>
          <a:p>
            <a:pPr>
              <a:buFontTx/>
              <a:buChar char="-"/>
            </a:pPr>
            <a:r>
              <a:rPr lang="ru-RU" dirty="0" smtClean="0"/>
              <a:t>обогатить словарный запас детей;</a:t>
            </a:r>
          </a:p>
          <a:p>
            <a:pPr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аучить детей чётко </a:t>
            </a:r>
            <a:r>
              <a:rPr lang="ru-RU" dirty="0"/>
              <a:t>выговаривать </a:t>
            </a:r>
            <a:r>
              <a:rPr lang="ru-RU" dirty="0" smtClean="0"/>
              <a:t>слова;</a:t>
            </a:r>
          </a:p>
          <a:p>
            <a:pPr>
              <a:buFontTx/>
              <a:buChar char="-"/>
            </a:pPr>
            <a:r>
              <a:rPr lang="ru-RU" dirty="0" smtClean="0"/>
              <a:t>закреплять </a:t>
            </a:r>
            <a:r>
              <a:rPr lang="ru-RU" dirty="0"/>
              <a:t>названия животных и </a:t>
            </a:r>
            <a:r>
              <a:rPr lang="ru-RU" dirty="0" smtClean="0"/>
              <a:t>их звуки.</a:t>
            </a:r>
            <a:endParaRPr lang="ru-RU" dirty="0"/>
          </a:p>
          <a:p>
            <a:r>
              <a:rPr lang="ru-RU" dirty="0"/>
              <a:t>Оборудование: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Плакат, </a:t>
            </a:r>
            <a:r>
              <a:rPr lang="ru-RU" dirty="0"/>
              <a:t>изображающий деревенский </a:t>
            </a:r>
            <a:r>
              <a:rPr lang="ru-RU" dirty="0" smtClean="0"/>
              <a:t>двор;</a:t>
            </a:r>
          </a:p>
          <a:p>
            <a:pPr>
              <a:buFontTx/>
              <a:buChar char="-"/>
            </a:pPr>
            <a:r>
              <a:rPr lang="ru-RU" dirty="0"/>
              <a:t>К</a:t>
            </a:r>
            <a:r>
              <a:rPr lang="ru-RU" dirty="0" smtClean="0"/>
              <a:t>артинки-вкладыши: курица, петух, цыплёнок, кот, лягушка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0460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Воспитатель</a:t>
            </a:r>
            <a:r>
              <a:rPr lang="ru-RU" sz="2400" dirty="0" smtClean="0"/>
              <a:t>: Показывая на плакате:</a:t>
            </a:r>
          </a:p>
          <a:p>
            <a:pPr>
              <a:buFontTx/>
              <a:buChar char="-"/>
            </a:pPr>
            <a:r>
              <a:rPr lang="ru-RU" sz="2400" dirty="0" smtClean="0"/>
              <a:t>Как хорошо летом в деревне.</a:t>
            </a:r>
          </a:p>
          <a:p>
            <a:pPr>
              <a:buFontTx/>
              <a:buChar char="-"/>
            </a:pPr>
            <a:r>
              <a:rPr lang="ru-RU" sz="2400" dirty="0" smtClean="0"/>
              <a:t>Кто живёт у нас в сарае?</a:t>
            </a:r>
          </a:p>
          <a:p>
            <a:pPr>
              <a:buFontTx/>
              <a:buChar char="-"/>
            </a:pPr>
            <a:r>
              <a:rPr lang="ru-RU" sz="2400" dirty="0" smtClean="0"/>
              <a:t>Я их всех отлично знаю.</a:t>
            </a:r>
          </a:p>
          <a:p>
            <a:r>
              <a:rPr lang="ru-RU" sz="2400" b="1" dirty="0" smtClean="0"/>
              <a:t>Воспитатель</a:t>
            </a:r>
            <a:r>
              <a:rPr lang="ru-RU" sz="2400" dirty="0" smtClean="0"/>
              <a:t>: Выставляет петуха и произносит речь:</a:t>
            </a:r>
          </a:p>
          <a:p>
            <a:pPr marL="0" indent="0" algn="ctr">
              <a:buNone/>
            </a:pPr>
            <a:r>
              <a:rPr lang="ru-RU" sz="2400" i="1" dirty="0"/>
              <a:t>Петушок</a:t>
            </a:r>
            <a:r>
              <a:rPr lang="ru-RU" sz="2400" i="1" dirty="0" smtClean="0"/>
              <a:t>, петушок</a:t>
            </a:r>
            <a:r>
              <a:rPr lang="ru-RU" sz="2400" i="1" dirty="0"/>
              <a:t>, </a:t>
            </a:r>
          </a:p>
          <a:p>
            <a:pPr marL="0" indent="0" algn="ctr">
              <a:buNone/>
            </a:pPr>
            <a:r>
              <a:rPr lang="ru-RU" sz="2400" i="1" dirty="0" smtClean="0"/>
              <a:t>Золотой </a:t>
            </a:r>
            <a:r>
              <a:rPr lang="ru-RU" sz="2400" i="1" dirty="0"/>
              <a:t>гребешок</a:t>
            </a:r>
          </a:p>
          <a:p>
            <a:pPr marL="0" indent="0" algn="ctr">
              <a:buNone/>
            </a:pPr>
            <a:r>
              <a:rPr lang="ru-RU" sz="2400" i="1" dirty="0" smtClean="0"/>
              <a:t>Ласкова </a:t>
            </a:r>
            <a:r>
              <a:rPr lang="ru-RU" sz="2400" i="1" dirty="0"/>
              <a:t>бородушка,</a:t>
            </a:r>
          </a:p>
          <a:p>
            <a:pPr marL="0" indent="0" algn="ctr">
              <a:buNone/>
            </a:pPr>
            <a:r>
              <a:rPr lang="ru-RU" sz="2400" i="1" dirty="0" smtClean="0"/>
              <a:t>Шёлкова </a:t>
            </a:r>
            <a:r>
              <a:rPr lang="ru-RU" sz="2400" i="1" dirty="0"/>
              <a:t>головушка,</a:t>
            </a:r>
          </a:p>
          <a:p>
            <a:pPr marL="0" indent="0" algn="ctr">
              <a:buNone/>
            </a:pPr>
            <a:r>
              <a:rPr lang="ru-RU" sz="2400" i="1" dirty="0" smtClean="0"/>
              <a:t>Голосисто </a:t>
            </a:r>
            <a:r>
              <a:rPr lang="ru-RU" sz="2400" i="1" dirty="0"/>
              <a:t>поёт</a:t>
            </a:r>
          </a:p>
          <a:p>
            <a:pPr marL="0" indent="0" algn="ctr">
              <a:buNone/>
            </a:pPr>
            <a:r>
              <a:rPr lang="ru-RU" sz="2400" i="1" dirty="0" smtClean="0"/>
              <a:t>К </a:t>
            </a:r>
            <a:r>
              <a:rPr lang="ru-RU" sz="2400" i="1" dirty="0"/>
              <a:t>себе курочек зовёт...</a:t>
            </a:r>
          </a:p>
          <a:p>
            <a:pPr marL="0" indent="0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60646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Воспитатель</a:t>
            </a:r>
            <a:r>
              <a:rPr lang="ru-RU" sz="2400" dirty="0" smtClean="0"/>
              <a:t>: Как поёт петушок? (ку-ка-ре-ку) и выставляет </a:t>
            </a:r>
            <a:r>
              <a:rPr lang="ru-RU" sz="2400" dirty="0"/>
              <a:t>курочку.</a:t>
            </a:r>
          </a:p>
          <a:p>
            <a:pPr marL="0" indent="0">
              <a:buNone/>
            </a:pPr>
            <a:r>
              <a:rPr lang="ru-RU" sz="2400" dirty="0" smtClean="0"/>
              <a:t>- А </a:t>
            </a:r>
            <a:r>
              <a:rPr lang="ru-RU" sz="2400" dirty="0"/>
              <a:t>это </a:t>
            </a:r>
            <a:r>
              <a:rPr lang="ru-RU" sz="2400" dirty="0" smtClean="0"/>
              <a:t>курочка. Как </a:t>
            </a:r>
            <a:r>
              <a:rPr lang="ru-RU" sz="2400" dirty="0"/>
              <a:t>она зовёт своих деток</a:t>
            </a:r>
            <a:r>
              <a:rPr lang="ru-RU" sz="2400" dirty="0" smtClean="0"/>
              <a:t>? (</a:t>
            </a:r>
            <a:r>
              <a:rPr lang="ru-RU" sz="2400" dirty="0"/>
              <a:t>ко-ко-ко)</a:t>
            </a:r>
          </a:p>
          <a:p>
            <a:pPr marL="0" indent="0">
              <a:buNone/>
            </a:pPr>
            <a:r>
              <a:rPr lang="ru-RU" sz="2400" dirty="0" smtClean="0"/>
              <a:t>- Молодцы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 smtClean="0"/>
              <a:t>- А </a:t>
            </a:r>
            <a:r>
              <a:rPr lang="ru-RU" sz="2400" dirty="0"/>
              <a:t>теперь послушайте сказку про маленького цыплёнка...</a:t>
            </a:r>
          </a:p>
          <a:p>
            <a:r>
              <a:rPr lang="ru-RU" sz="2400" b="1" dirty="0" smtClean="0"/>
              <a:t>Воспитатель</a:t>
            </a:r>
            <a:r>
              <a:rPr lang="ru-RU" sz="2400" dirty="0" smtClean="0"/>
              <a:t>: </a:t>
            </a:r>
            <a:r>
              <a:rPr lang="ru-RU" sz="2400" dirty="0"/>
              <a:t>выставляет цыплёнка.</a:t>
            </a:r>
          </a:p>
          <a:p>
            <a:pPr marL="0" indent="0">
              <a:buNone/>
            </a:pPr>
            <a:r>
              <a:rPr lang="ru-RU" sz="2400" dirty="0" smtClean="0"/>
              <a:t>- Жил </a:t>
            </a:r>
            <a:r>
              <a:rPr lang="ru-RU" sz="2400" dirty="0"/>
              <a:t>на свете цыплёнок</a:t>
            </a:r>
            <a:r>
              <a:rPr lang="ru-RU" sz="2400" dirty="0" smtClean="0"/>
              <a:t>. Он </a:t>
            </a:r>
            <a:r>
              <a:rPr lang="ru-RU" sz="2400" dirty="0"/>
              <a:t>был маленький</a:t>
            </a:r>
            <a:r>
              <a:rPr lang="ru-RU" sz="2400" dirty="0" smtClean="0"/>
              <a:t>. Вот такой... Какой </a:t>
            </a:r>
            <a:r>
              <a:rPr lang="ru-RU" sz="2400" dirty="0"/>
              <a:t>цыплёнок?</a:t>
            </a:r>
          </a:p>
          <a:p>
            <a:pPr marL="0" indent="0">
              <a:buNone/>
            </a:pPr>
            <a:r>
              <a:rPr lang="ru-RU" sz="2400" dirty="0" smtClean="0"/>
              <a:t>- Маленький. А </a:t>
            </a:r>
            <a:r>
              <a:rPr lang="ru-RU" sz="2400" dirty="0"/>
              <a:t>ещё? Посмотрите на него</a:t>
            </a:r>
            <a:r>
              <a:rPr lang="ru-RU" sz="2400" dirty="0" smtClean="0"/>
              <a:t>,</a:t>
            </a:r>
          </a:p>
          <a:p>
            <a:pPr marL="0" indent="0">
              <a:buNone/>
            </a:pPr>
            <a:r>
              <a:rPr lang="ru-RU" sz="2400" dirty="0" smtClean="0"/>
              <a:t>- Жёлтенький, пушистенький, смешной (показывает).</a:t>
            </a:r>
          </a:p>
          <a:p>
            <a:pPr marL="0" indent="0">
              <a:buNone/>
            </a:pPr>
            <a:r>
              <a:rPr lang="ru-RU" sz="2400" dirty="0" smtClean="0"/>
              <a:t>- И </a:t>
            </a:r>
            <a:r>
              <a:rPr lang="ru-RU" sz="2400" dirty="0"/>
              <a:t>была у него </a:t>
            </a:r>
            <a:r>
              <a:rPr lang="ru-RU" sz="2400" dirty="0" smtClean="0"/>
              <a:t>мама (</a:t>
            </a:r>
            <a:r>
              <a:rPr lang="ru-RU" sz="2400" dirty="0"/>
              <a:t>показывает</a:t>
            </a:r>
            <a:r>
              <a:rPr lang="ru-RU" sz="2400" dirty="0" smtClean="0"/>
              <a:t>). Мама </a:t>
            </a:r>
            <a:r>
              <a:rPr lang="ru-RU" sz="2400" dirty="0"/>
              <a:t>его очень любила</a:t>
            </a:r>
            <a:r>
              <a:rPr lang="ru-RU" sz="2400" dirty="0" smtClean="0"/>
              <a:t>. Кормила </a:t>
            </a:r>
            <a:r>
              <a:rPr lang="ru-RU" sz="2400" dirty="0"/>
              <a:t>его червяками</a:t>
            </a:r>
            <a:r>
              <a:rPr lang="ru-RU" sz="2400" dirty="0" smtClean="0"/>
              <a:t>. И </a:t>
            </a:r>
            <a:r>
              <a:rPr lang="ru-RU" sz="2400" dirty="0"/>
              <a:t>были эти червяки вот </a:t>
            </a:r>
            <a:r>
              <a:rPr lang="ru-RU" sz="2400" dirty="0" smtClean="0"/>
              <a:t>такие (</a:t>
            </a:r>
            <a:r>
              <a:rPr lang="ru-RU" sz="2400" dirty="0"/>
              <a:t>показывает</a:t>
            </a:r>
            <a:r>
              <a:rPr lang="ru-RU" sz="2400" dirty="0" smtClean="0"/>
              <a:t>). А </a:t>
            </a:r>
            <a:r>
              <a:rPr lang="ru-RU" sz="2400" dirty="0"/>
              <a:t>ещё цыплёнок любил клевать зерно.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239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Пальчиковая игра «Цыплёнок»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Бедный </a:t>
            </a:r>
            <a:r>
              <a:rPr lang="ru-RU" dirty="0"/>
              <a:t>маленький </a:t>
            </a:r>
            <a:r>
              <a:rPr lang="ru-RU" dirty="0" smtClean="0"/>
              <a:t>цыплёнок кушать захотел спросонок (дети прижимают кулачки друг к другу).</a:t>
            </a:r>
            <a:endParaRPr lang="ru-RU" dirty="0"/>
          </a:p>
          <a:p>
            <a:r>
              <a:rPr lang="ru-RU" dirty="0" smtClean="0"/>
              <a:t>Пальчиком, как клювом бьёт б</a:t>
            </a:r>
            <a:r>
              <a:rPr lang="ru-RU" dirty="0" smtClean="0"/>
              <a:t>удто </a:t>
            </a:r>
            <a:r>
              <a:rPr lang="ru-RU" dirty="0"/>
              <a:t>бы пшено </a:t>
            </a:r>
            <a:r>
              <a:rPr lang="ru-RU" dirty="0" smtClean="0"/>
              <a:t>клюёт (стучат указательными пальцами </a:t>
            </a:r>
            <a:r>
              <a:rPr lang="ru-RU" dirty="0"/>
              <a:t>по </a:t>
            </a:r>
            <a:r>
              <a:rPr lang="ru-RU" dirty="0" smtClean="0"/>
              <a:t>коленям).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21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82210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Воспитатель</a:t>
            </a:r>
            <a:r>
              <a:rPr lang="ru-RU" dirty="0" smtClean="0"/>
              <a:t>: Как-то </a:t>
            </a:r>
            <a:r>
              <a:rPr lang="ru-RU" dirty="0"/>
              <a:t>раз налетел на маму </a:t>
            </a:r>
            <a:r>
              <a:rPr lang="ru-RU" dirty="0" smtClean="0"/>
              <a:t>чёрный </a:t>
            </a:r>
            <a:r>
              <a:rPr lang="ru-RU" dirty="0"/>
              <a:t>кот и погнал её </a:t>
            </a:r>
            <a:r>
              <a:rPr lang="ru-RU" dirty="0" smtClean="0"/>
              <a:t>прочь </a:t>
            </a:r>
            <a:r>
              <a:rPr lang="ru-RU" dirty="0"/>
              <a:t>со двора</a:t>
            </a:r>
            <a:r>
              <a:rPr lang="ru-RU" dirty="0" smtClean="0"/>
              <a:t>. И </a:t>
            </a:r>
            <a:r>
              <a:rPr lang="ru-RU" dirty="0"/>
              <a:t>был кот </a:t>
            </a:r>
            <a:r>
              <a:rPr lang="ru-RU" dirty="0" smtClean="0"/>
              <a:t>вот такой (</a:t>
            </a:r>
            <a:r>
              <a:rPr lang="ru-RU" dirty="0"/>
              <a:t>показывает</a:t>
            </a:r>
            <a:r>
              <a:rPr lang="ru-RU" dirty="0" smtClean="0"/>
              <a:t>). И </a:t>
            </a:r>
            <a:r>
              <a:rPr lang="ru-RU" dirty="0"/>
              <a:t>громко мяукал</a:t>
            </a:r>
            <a:r>
              <a:rPr lang="ru-RU" dirty="0" smtClean="0"/>
              <a:t>. Как </a:t>
            </a:r>
            <a:r>
              <a:rPr lang="ru-RU" dirty="0"/>
              <a:t>кот мяукает</a:t>
            </a:r>
            <a:r>
              <a:rPr lang="ru-RU" dirty="0" smtClean="0"/>
              <a:t>? (</a:t>
            </a:r>
            <a:r>
              <a:rPr lang="ru-RU" dirty="0"/>
              <a:t>мяу-мяу).</a:t>
            </a:r>
          </a:p>
          <a:p>
            <a:r>
              <a:rPr lang="ru-RU" dirty="0"/>
              <a:t>Испугался цыплёнок и упал в лужу</a:t>
            </a:r>
            <a:r>
              <a:rPr lang="ru-RU" dirty="0" smtClean="0"/>
              <a:t>. В </a:t>
            </a:r>
            <a:r>
              <a:rPr lang="ru-RU" dirty="0"/>
              <a:t>луже сидела </a:t>
            </a:r>
            <a:r>
              <a:rPr lang="ru-RU" dirty="0" smtClean="0"/>
              <a:t>лягушка</a:t>
            </a:r>
            <a:r>
              <a:rPr lang="ru-RU" dirty="0"/>
              <a:t> </a:t>
            </a:r>
            <a:r>
              <a:rPr lang="ru-RU" dirty="0" smtClean="0"/>
              <a:t>(показывает</a:t>
            </a:r>
            <a:r>
              <a:rPr lang="ru-RU" dirty="0"/>
              <a:t>).Она громко </a:t>
            </a:r>
            <a:r>
              <a:rPr lang="ru-RU" dirty="0" smtClean="0"/>
              <a:t>заквакала. Как </a:t>
            </a:r>
            <a:r>
              <a:rPr lang="ru-RU" dirty="0"/>
              <a:t>лягушка </a:t>
            </a:r>
            <a:r>
              <a:rPr lang="ru-RU" dirty="0" smtClean="0"/>
              <a:t>квакает? (</a:t>
            </a:r>
            <a:r>
              <a:rPr lang="ru-RU" dirty="0"/>
              <a:t>ква-ква-</a:t>
            </a:r>
            <a:r>
              <a:rPr lang="ru-RU" dirty="0" err="1"/>
              <a:t>ква</a:t>
            </a:r>
            <a:r>
              <a:rPr lang="ru-RU" dirty="0"/>
              <a:t>).</a:t>
            </a:r>
          </a:p>
          <a:p>
            <a:r>
              <a:rPr lang="ru-RU" dirty="0"/>
              <a:t>Вдруг цыплёнок видит</a:t>
            </a:r>
            <a:r>
              <a:rPr lang="ru-RU" dirty="0" smtClean="0"/>
              <a:t>: взлетел </a:t>
            </a:r>
            <a:r>
              <a:rPr lang="ru-RU" dirty="0"/>
              <a:t>на забор петух,</a:t>
            </a:r>
          </a:p>
          <a:p>
            <a:pPr marL="0" indent="0">
              <a:buNone/>
            </a:pPr>
            <a:r>
              <a:rPr lang="ru-RU" dirty="0" smtClean="0"/>
              <a:t>    вытянул шею.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Покажите, ребятки, как петушок вытягивает шею (дети </a:t>
            </a:r>
            <a:r>
              <a:rPr lang="ru-RU" dirty="0"/>
              <a:t>показывают).</a:t>
            </a:r>
          </a:p>
          <a:p>
            <a:r>
              <a:rPr lang="ru-RU" dirty="0"/>
              <a:t>Во всё горло закричал петух-ку-ка-ре-ку</a:t>
            </a:r>
            <a:r>
              <a:rPr lang="ru-RU" dirty="0" smtClean="0"/>
              <a:t>! (дети повторяют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3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b="1" dirty="0" smtClean="0"/>
              <a:t>Воспитатель</a:t>
            </a:r>
            <a:r>
              <a:rPr lang="ru-RU" dirty="0" smtClean="0"/>
              <a:t>: </a:t>
            </a:r>
            <a:r>
              <a:rPr lang="ru-RU" dirty="0"/>
              <a:t>цыплёнку песня очень понравилась и он тоже вытянул шею</a:t>
            </a:r>
            <a:r>
              <a:rPr lang="ru-RU" dirty="0" smtClean="0"/>
              <a:t>. Вот так (дети </a:t>
            </a:r>
            <a:r>
              <a:rPr lang="ru-RU" dirty="0"/>
              <a:t>показывают).</a:t>
            </a:r>
          </a:p>
          <a:p>
            <a:r>
              <a:rPr lang="ru-RU" dirty="0"/>
              <a:t>Пи-пи-пи</a:t>
            </a:r>
            <a:r>
              <a:rPr lang="ru-RU" dirty="0" smtClean="0"/>
              <a:t>. Как </a:t>
            </a:r>
            <a:r>
              <a:rPr lang="ru-RU" dirty="0"/>
              <a:t>запищал цыплёнок</a:t>
            </a:r>
            <a:r>
              <a:rPr lang="ru-RU" dirty="0" smtClean="0"/>
              <a:t>? (</a:t>
            </a:r>
            <a:r>
              <a:rPr lang="ru-RU" dirty="0"/>
              <a:t>дети повторяют).</a:t>
            </a:r>
          </a:p>
          <a:p>
            <a:r>
              <a:rPr lang="ru-RU" b="1" dirty="0" smtClean="0"/>
              <a:t>Воспитатель</a:t>
            </a:r>
            <a:r>
              <a:rPr lang="ru-RU" dirty="0" smtClean="0"/>
              <a:t>: </a:t>
            </a:r>
            <a:r>
              <a:rPr lang="ru-RU" dirty="0"/>
              <a:t>Тут к цыплёнку подбежала мама. Она пожалела его и </a:t>
            </a:r>
            <a:r>
              <a:rPr lang="ru-RU" dirty="0" smtClean="0"/>
              <a:t>приласкала (</a:t>
            </a:r>
            <a:r>
              <a:rPr lang="ru-RU" dirty="0"/>
              <a:t>показывает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А </a:t>
            </a:r>
            <a:r>
              <a:rPr lang="ru-RU" dirty="0"/>
              <a:t>потом курочка стала играть с цыплёнком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619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«Вышла курочка гулять»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609432"/>
              </p:ext>
            </p:extLst>
          </p:nvPr>
        </p:nvGraphicFramePr>
        <p:xfrm>
          <a:off x="1115616" y="980726"/>
          <a:ext cx="5882740" cy="5145437"/>
        </p:xfrm>
        <a:graphic>
          <a:graphicData uri="http://schemas.openxmlformats.org/drawingml/2006/table">
            <a:tbl>
              <a:tblPr/>
              <a:tblGrid>
                <a:gridCol w="2941370"/>
                <a:gridCol w="2941370"/>
              </a:tblGrid>
              <a:tr h="1151194">
                <a:tc>
                  <a:txBody>
                    <a:bodyPr/>
                    <a:lstStyle/>
                    <a:p>
                      <a:r>
                        <a:rPr lang="ru-RU" sz="1500" dirty="0"/>
                        <a:t>Вышла курочка гулять Свежей травки </a:t>
                      </a:r>
                      <a:r>
                        <a:rPr lang="ru-RU" sz="1500" dirty="0" smtClean="0"/>
                        <a:t>пощипать</a:t>
                      </a:r>
                      <a:r>
                        <a:rPr lang="ru-RU" sz="1500" dirty="0"/>
                        <a:t>,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Взрослый изображает маму - курицу. Идёт, высоко поднимая колени, машет «крыльями». 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6383">
                <a:tc>
                  <a:txBody>
                    <a:bodyPr/>
                    <a:lstStyle/>
                    <a:p>
                      <a:r>
                        <a:rPr lang="ru-RU" sz="1500" dirty="0"/>
                        <a:t>А за ней ребятки </a:t>
                      </a:r>
                      <a:r>
                        <a:rPr lang="ru-RU" sz="1500" dirty="0" smtClean="0"/>
                        <a:t>-</a:t>
                      </a:r>
                      <a:r>
                        <a:rPr lang="ru-RU" sz="1500" baseline="0" dirty="0" smtClean="0"/>
                        <a:t> ж</a:t>
                      </a:r>
                      <a:r>
                        <a:rPr lang="ru-RU" sz="1500" dirty="0" smtClean="0"/>
                        <a:t>ёлтые </a:t>
                      </a:r>
                      <a:r>
                        <a:rPr lang="ru-RU" sz="1500" dirty="0"/>
                        <a:t>цыплятки.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Малыш идёт за мамой-курицей и повторяет движения.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572">
                <a:tc>
                  <a:txBody>
                    <a:bodyPr/>
                    <a:lstStyle/>
                    <a:p>
                      <a:r>
                        <a:rPr lang="ru-RU" sz="1500"/>
                        <a:t>Ко-ко-ко, ко-ко-ко, </a:t>
                      </a:r>
                      <a:br>
                        <a:rPr lang="ru-RU" sz="1500"/>
                      </a:br>
                      <a:r>
                        <a:rPr lang="ru-RU" sz="1500"/>
                        <a:t>Не ходите далеко!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«Грозит» пальчиком.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572">
                <a:tc>
                  <a:txBody>
                    <a:bodyPr/>
                    <a:lstStyle/>
                    <a:p>
                      <a:r>
                        <a:rPr lang="ru-RU" sz="1500" dirty="0"/>
                        <a:t>Лапками гребите, </a:t>
                      </a:r>
                      <a:r>
                        <a:rPr lang="ru-RU" sz="1500" dirty="0" smtClean="0"/>
                        <a:t>зёрнышки </a:t>
                      </a:r>
                      <a:r>
                        <a:rPr lang="ru-RU" sz="1500" dirty="0"/>
                        <a:t>ищите!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Присесть и «грести лапками».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572">
                <a:tc>
                  <a:txBody>
                    <a:bodyPr/>
                    <a:lstStyle/>
                    <a:p>
                      <a:r>
                        <a:rPr lang="ru-RU" sz="1500"/>
                        <a:t>Съели толстого жука,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Показываем,какого жука съели.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572">
                <a:tc>
                  <a:txBody>
                    <a:bodyPr/>
                    <a:lstStyle/>
                    <a:p>
                      <a:r>
                        <a:rPr lang="ru-RU" sz="1500"/>
                        <a:t>Дождевого червяка,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/>
                        <a:t>Показать длинного червяка- руки в стороны.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572">
                <a:tc>
                  <a:txBody>
                    <a:bodyPr/>
                    <a:lstStyle/>
                    <a:p>
                      <a:r>
                        <a:rPr lang="ru-RU" sz="1500"/>
                        <a:t>Выпили водицы </a:t>
                      </a:r>
                      <a:br>
                        <a:rPr lang="ru-RU" sz="1500"/>
                      </a:br>
                      <a:r>
                        <a:rPr lang="ru-RU" sz="1500"/>
                        <a:t>Полное корытце!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/>
                        <a:t>Наклоняемся, руки отводим назад.</a:t>
                      </a:r>
                    </a:p>
                  </a:txBody>
                  <a:tcPr marL="40439" marR="40439" marT="40439" marB="40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352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512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Развитие речи в первой младшей группе</vt:lpstr>
      <vt:lpstr>Знакомство со сказкой Корнея Чуковского "Цыплёнок"</vt:lpstr>
      <vt:lpstr>Ход занятия</vt:lpstr>
      <vt:lpstr>Презентация PowerPoint</vt:lpstr>
      <vt:lpstr>Пальчиковая игра «Цыплёнок»</vt:lpstr>
      <vt:lpstr>Презентация PowerPoint</vt:lpstr>
      <vt:lpstr>Презентация PowerPoint</vt:lpstr>
      <vt:lpstr>Игра «Вышла курочка гулять»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в первой младшей группе</dc:title>
  <dc:creator>Nataly</dc:creator>
  <cp:lastModifiedBy>Nataly</cp:lastModifiedBy>
  <cp:revision>7</cp:revision>
  <dcterms:created xsi:type="dcterms:W3CDTF">2015-09-26T20:25:37Z</dcterms:created>
  <dcterms:modified xsi:type="dcterms:W3CDTF">2015-09-26T20:53:35Z</dcterms:modified>
</cp:coreProperties>
</file>