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50B7D8-172D-4D45-B877-B6914C49A8AD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C1A31B-AE85-450F-B620-2C8FFE4431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6A6C-47D6-4DDF-AB99-7E13B5075820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F4700-A25A-40FA-B78C-35E209467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BC575-EF91-42E4-BFB4-6389A04541C4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E7EB-C8BF-4ED2-8746-A01B2AC27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EACF7-B96F-4DAE-965A-28A165FDCC93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A9430-6DFB-4564-8767-C372FD0D6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34F039-3906-44CF-9344-5821EFA3D109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91D111-2432-4955-A5A9-2A8BB6F8E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BF9DFC-EA2A-4410-A695-B09B5B72AFEE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13130B-F0C0-4C16-9FCC-F71AC72BA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268355-4A5C-45F2-A50E-CEA26A568402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3DA3AA-9C0E-4858-85CF-DE4F48CA5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D4A8C9-2CB4-4A11-B89D-B562A0BC90A2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168A80-8E6C-428E-8FD8-92DB2193B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AC6C2-6111-4939-91B6-6225A3DEFA6F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0780B-D10A-4795-A4CD-0A9EC9C79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B849D6-8A72-40C4-9585-5A17987602BB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A0CD20-54BB-434D-8914-F358B635B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9E8DA43-B5BA-43EE-9EB1-3BE22B729639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4959309-D1BC-4982-B131-CAB323A6BD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C4E6F36-4C0B-40F1-84EC-096D47AB30AA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05D50E0-1CE0-4294-8767-A89C40BC0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Задания повышенной сложности по математике </a:t>
            </a:r>
            <a:br>
              <a:rPr lang="ru-RU" dirty="0" smtClean="0"/>
            </a:br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ru-RU" sz="2500" smtClean="0"/>
              <a:t>Учитель начальных классов</a:t>
            </a:r>
          </a:p>
          <a:p>
            <a:pPr marR="0">
              <a:lnSpc>
                <a:spcPct val="80000"/>
              </a:lnSpc>
            </a:pPr>
            <a:r>
              <a:rPr lang="ru-RU" sz="2500" smtClean="0"/>
              <a:t>МКОУ «Киреевский лицей»</a:t>
            </a:r>
          </a:p>
          <a:p>
            <a:pPr marR="0">
              <a:lnSpc>
                <a:spcPct val="80000"/>
              </a:lnSpc>
            </a:pPr>
            <a:r>
              <a:rPr lang="ru-RU" sz="2500" smtClean="0"/>
              <a:t>Романова С.А.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1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3641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mtClean="0"/>
              <a:t>1. В семье четверо детей. Им 5, 8, 13, 15 лет. Детей зовут Аня, Боря, Вера, Галя. Сколько лет каждому ребёнку, если одна девочка ходит в детский сад, Аня старше Бори и сумма лет Ани и Веры делится на 3?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4340" name="Picture 4" descr="Подружки / Дружилки / Трудности ... / Наши альбомы / Мараф... / Фотограф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3141663"/>
            <a:ext cx="581025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572135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mtClean="0"/>
              <a:t>2.Стрелок 10 раз выстрелили по мишени и выбил 90 очков. Сколько было попаданий в семёрку, восьмёрку и девятку, если десяток было четыре, а других попаданий и промахов не было?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5364" name="Picture 4" descr="Притча о цели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2565400"/>
            <a:ext cx="3887787" cy="3887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1"/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5435600"/>
          </a:xfrm>
        </p:spPr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ru-RU" smtClean="0"/>
              <a:t>3. Яша идёт от дома до школы 30 минут, а его брат Петя – 40 минут. Петя вышел из дома на 5 минут раньше Яши. Через сколько минут Яша догонит Петю?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6388" name="Picture 4" descr="Галактика * Просмотр темы - Анекдо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3068638"/>
            <a:ext cx="2290763" cy="3502025"/>
          </a:xfrm>
          <a:prstGeom prst="rect">
            <a:avLst/>
          </a:prstGeom>
          <a:noFill/>
        </p:spPr>
      </p:pic>
      <p:pic>
        <p:nvPicPr>
          <p:cNvPr id="16390" name="Picture 6" descr="МБОУ ДОД &quot;ЦВР&quot; - Как помогать ребёнку в приготовлении домашних заданий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2708275"/>
            <a:ext cx="2968625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649913"/>
          </a:xfrm>
        </p:spPr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ru-RU" smtClean="0"/>
              <a:t>4. На поле пасутся кони. Их пасут ребята. Если пересчитать ноги лошадей и детей, то будет 74, а если пересчитать головы, то 22. Сколько на поле лошадей и сколько пастухов?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7412" name="Picture 4" descr="Картинка травка, жеребцы, лошадки, поле обои Животны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2276475"/>
            <a:ext cx="6119812" cy="4062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"/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5578475"/>
          </a:xfrm>
        </p:spPr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ru-RU" smtClean="0"/>
              <a:t>5. Если бы Коля купил 3 тетради, то у него осталось бы 11 руб., а если бы он захотел купить 9 таких тетрадей, то ему не хватило бы 7 руб. Сколько денег у Коли?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8436" name="Picture 4" descr="Тетрадь школьная &quot;С уголком, в клетку&quot;, 12 листов, клет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2205038"/>
            <a:ext cx="5867400" cy="4429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171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6</vt:i4>
      </vt:variant>
    </vt:vector>
  </HeadingPairs>
  <TitlesOfParts>
    <vt:vector size="20" baseType="lpstr">
      <vt:lpstr>Lucida Sans Unicode</vt:lpstr>
      <vt:lpstr>Arial</vt:lpstr>
      <vt:lpstr>Wingdings 3</vt:lpstr>
      <vt:lpstr>Verdana</vt:lpstr>
      <vt:lpstr>Wingdings 2</vt:lpstr>
      <vt:lpstr>Calibri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повышенной сложности по математике  4 класс</dc:title>
  <dc:creator>1</dc:creator>
  <cp:lastModifiedBy>User</cp:lastModifiedBy>
  <cp:revision>4</cp:revision>
  <dcterms:created xsi:type="dcterms:W3CDTF">2015-01-14T09:01:17Z</dcterms:created>
  <dcterms:modified xsi:type="dcterms:W3CDTF">2015-01-15T16:47:05Z</dcterms:modified>
</cp:coreProperties>
</file>