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0" r:id="rId5"/>
    <p:sldId id="273" r:id="rId6"/>
    <p:sldId id="265" r:id="rId7"/>
    <p:sldId id="286" r:id="rId8"/>
    <p:sldId id="276" r:id="rId9"/>
    <p:sldId id="287" r:id="rId10"/>
    <p:sldId id="277" r:id="rId11"/>
    <p:sldId id="267" r:id="rId12"/>
    <p:sldId id="271" r:id="rId13"/>
    <p:sldId id="268" r:id="rId14"/>
    <p:sldId id="269" r:id="rId15"/>
    <p:sldId id="280" r:id="rId16"/>
    <p:sldId id="282" r:id="rId17"/>
    <p:sldId id="283" r:id="rId18"/>
    <p:sldId id="285" r:id="rId19"/>
    <p:sldId id="281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56" d="100"/>
          <a:sy n="56" d="100"/>
        </p:scale>
        <p:origin x="-12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8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4705D-79E0-4A04-B193-D0F1112D3C1F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5D562-70E6-4903-B20B-607AEB262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D562-70E6-4903-B20B-607AEB262F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D562-70E6-4903-B20B-607AEB262FA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672F-BB2A-4016-A620-3E4968E5FAFB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43E7-47DE-4AF5-8867-D6BA7A220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20" y="0"/>
            <a:ext cx="8352928" cy="3600451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err="1" smtClean="0"/>
              <a:t>Исследовательско</a:t>
            </a:r>
            <a:r>
              <a:rPr lang="ru-RU" sz="3200" dirty="0" smtClean="0"/>
              <a:t> -творческий проект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i="1" dirty="0" smtClean="0">
                <a:solidFill>
                  <a:srgbClr val="002060"/>
                </a:solidFill>
              </a:rPr>
              <a:t>«Удивительные свойства воды»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vvv</a:t>
            </a:r>
            <a:endParaRPr lang="ru-RU" dirty="0"/>
          </a:p>
        </p:txBody>
      </p:sp>
      <p:pic>
        <p:nvPicPr>
          <p:cNvPr id="12" name="Рисунок 11" descr="HJ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1700808"/>
            <a:ext cx="5256584" cy="32536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522920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Республика Татарстан г.Набережные Челны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МАДОУ «Детский сад №109 «</a:t>
            </a:r>
            <a:r>
              <a:rPr lang="ru-RU" b="1" dirty="0" err="1" smtClean="0">
                <a:solidFill>
                  <a:schemeClr val="bg1"/>
                </a:solidFill>
              </a:rPr>
              <a:t>Курай</a:t>
            </a:r>
            <a:r>
              <a:rPr lang="ru-RU" b="1" dirty="0" smtClean="0">
                <a:solidFill>
                  <a:schemeClr val="bg1"/>
                </a:solidFill>
              </a:rPr>
              <a:t>»,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группа №3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Возраст участников проекта: дети от 2 до 4 лет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345388"/>
            <a:ext cx="7416824" cy="53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55576" y="0"/>
            <a:ext cx="77768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 «Свойства льда»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вода превращается в лед при низких температурах.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Лед – это твердая вода, в тепле лед тает.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92088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Экскурсии в детском саду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«</a:t>
            </a:r>
            <a:r>
              <a:rPr lang="ru-RU" sz="4000" dirty="0">
                <a:solidFill>
                  <a:schemeClr val="bg1"/>
                </a:solidFill>
              </a:rPr>
              <a:t>Вода нужна всем</a:t>
            </a:r>
            <a:r>
              <a:rPr lang="en-US" sz="4000" dirty="0" smtClean="0">
                <a:solidFill>
                  <a:schemeClr val="bg1"/>
                </a:solidFill>
              </a:rPr>
              <a:t>»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Дети </a:t>
            </a:r>
            <a:r>
              <a:rPr lang="ru-RU" sz="2800" dirty="0"/>
              <a:t>побывали на пищеблоке, где познакомились с нашими замечательными поварами, а те в свою очередь рассказали о своём труде и первом помощнике - воде. 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Узнали зачем повар моет руки, для чего нужна вода на кухне, почему компот сладкий, откуда в супе бульон и почему на кухне так вкусно пахнет. </a:t>
            </a:r>
            <a:endParaRPr lang="en-US" sz="2800" dirty="0" smtClean="0"/>
          </a:p>
          <a:p>
            <a:pPr algn="ctr">
              <a:buFont typeface="Wingdings" pitchFamily="2" charset="2"/>
              <a:buChar char="Ø"/>
            </a:pPr>
            <a:endParaRPr lang="en-US" sz="2800" dirty="0" smtClean="0"/>
          </a:p>
          <a:p>
            <a:pPr algn="ctr">
              <a:buFont typeface="Wingdings" pitchFamily="2" charset="2"/>
              <a:buChar char="Ø"/>
            </a:pPr>
            <a:endParaRPr lang="en-US" sz="2800" dirty="0" smtClean="0"/>
          </a:p>
          <a:p>
            <a:pPr algn="ctr">
              <a:buFont typeface="Wingdings" pitchFamily="2" charset="2"/>
              <a:buChar char="Ø"/>
            </a:pPr>
            <a:endParaRPr lang="en-US" sz="2800" dirty="0" smtClean="0"/>
          </a:p>
          <a:p>
            <a:pPr algn="ctr">
              <a:buFont typeface="Wingdings" pitchFamily="2" charset="2"/>
              <a:buChar char="Ø"/>
            </a:pPr>
            <a:endParaRPr lang="en-US" sz="2800" dirty="0" smtClean="0"/>
          </a:p>
          <a:p>
            <a:pPr algn="ctr">
              <a:buFont typeface="Wingdings" pitchFamily="2" charset="2"/>
              <a:buChar char="Ø"/>
            </a:pPr>
            <a:endParaRPr lang="en-US" sz="2800" dirty="0" smtClean="0"/>
          </a:p>
          <a:p>
            <a:pPr algn="ctr"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hhhh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200109"/>
            <a:ext cx="7631684" cy="54521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Малыши посетили прачечную, где наблюдали за разными видами работ, сравнивая с трудом мамы в процессе стирки белья.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97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413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Занятие  лепка. Тема «Капелька»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ый проек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836712"/>
            <a:ext cx="8244408" cy="55587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Занятие </a:t>
            </a:r>
            <a:r>
              <a:rPr lang="ru-RU" sz="3200" b="1" dirty="0" smtClean="0">
                <a:solidFill>
                  <a:schemeClr val="bg1"/>
                </a:solidFill>
              </a:rPr>
              <a:t>рисование. Тема : «Снежинка»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50317_0914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50317_0915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679504" cy="3429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Физкультминутка: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«Спал цветок и вдруг проснулся»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Кто умеет чисто мыться?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Кто водицы не боится?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Это мы! Это мы! Это мы!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dirty="0" smtClean="0"/>
          </a:p>
        </p:txBody>
      </p:sp>
      <p:pic>
        <p:nvPicPr>
          <p:cNvPr id="4" name="Содержимое 3" descr="20150116_1630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420888"/>
            <a:ext cx="4896544" cy="4249825"/>
          </a:xfrm>
          <a:prstGeom prst="rect">
            <a:avLst/>
          </a:prstGeom>
        </p:spPr>
      </p:pic>
      <p:pic>
        <p:nvPicPr>
          <p:cNvPr id="5" name="Picture 3" descr="F:\гул\гул\20150116_1631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60259" y="2420888"/>
            <a:ext cx="4404229" cy="422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ВТОРАЯ ПАРТИЯ\Новый проек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052736"/>
            <a:ext cx="7992888" cy="54010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Сюжетно – ролевые игры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24744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время работы удалось расширить представления детей о воде.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ru-RU" sz="2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Дети приобрели опыт</a:t>
            </a:r>
            <a:r>
              <a:rPr lang="ru-RU" sz="2000" dirty="0" smtClean="0"/>
              <a:t>:</a:t>
            </a:r>
          </a:p>
          <a:p>
            <a:r>
              <a:rPr lang="ru-RU" sz="2400" dirty="0" smtClean="0"/>
              <a:t>- в исследовательской деятельности;</a:t>
            </a:r>
          </a:p>
          <a:p>
            <a:r>
              <a:rPr lang="ru-RU" sz="2400" dirty="0" smtClean="0"/>
              <a:t>- в активном и доброжелательном взаимодействии с педагогом и сверстниками при проведении исследовательской деятельности;</a:t>
            </a:r>
          </a:p>
          <a:p>
            <a:pPr>
              <a:buFontTx/>
              <a:buChar char="-"/>
            </a:pPr>
            <a:r>
              <a:rPr lang="ru-RU" sz="2400" dirty="0" smtClean="0"/>
              <a:t>в выстраивании игрового действия, сопровождаемого речью.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r>
              <a:rPr lang="ru-RU" sz="2400" b="1" dirty="0" smtClean="0"/>
              <a:t>По результатам проведённого исследования сделали вывод: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Вода обладает многочисленными удивительными свойствами, поэтому человек её широко использует.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486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 к проекту: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Состав проектной группы: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/>
              <a:t>Воспитатель </a:t>
            </a:r>
            <a:r>
              <a:rPr lang="ru-RU" sz="4400" dirty="0"/>
              <a:t>и воспитанники группы, </a:t>
            </a:r>
            <a:endParaRPr lang="ru-RU" sz="4400" dirty="0" smtClean="0"/>
          </a:p>
          <a:p>
            <a:r>
              <a:rPr lang="ru-RU" sz="4400" dirty="0" smtClean="0"/>
              <a:t>работники </a:t>
            </a:r>
            <a:r>
              <a:rPr lang="ru-RU" sz="4400" dirty="0"/>
              <a:t>пищеблока и прачечной, </a:t>
            </a:r>
            <a:endParaRPr lang="ru-RU" sz="4400" dirty="0" smtClean="0"/>
          </a:p>
          <a:p>
            <a:r>
              <a:rPr lang="ru-RU" sz="4400" dirty="0" smtClean="0"/>
              <a:t>родители </a:t>
            </a:r>
            <a:r>
              <a:rPr lang="ru-RU" sz="4400" dirty="0"/>
              <a:t>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0" y="35004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Тип проекта: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908920"/>
          </a:xfrm>
        </p:spPr>
        <p:txBody>
          <a:bodyPr/>
          <a:lstStyle/>
          <a:p>
            <a:r>
              <a:rPr lang="ru-RU" sz="3600" dirty="0" smtClean="0"/>
              <a:t>среднесрочный, две недели</a:t>
            </a:r>
          </a:p>
          <a:p>
            <a:r>
              <a:rPr lang="ru-RU" sz="3600" dirty="0" smtClean="0"/>
              <a:t>групповой,</a:t>
            </a:r>
          </a:p>
          <a:p>
            <a:r>
              <a:rPr lang="ru-RU" sz="3600" dirty="0" smtClean="0"/>
              <a:t> </a:t>
            </a:r>
            <a:r>
              <a:rPr lang="ru-RU" sz="3600" dirty="0" err="1"/>
              <a:t>исследовательско</a:t>
            </a:r>
            <a:r>
              <a:rPr lang="ru-RU" sz="3600" dirty="0"/>
              <a:t> - творческий, </a:t>
            </a:r>
            <a:endParaRPr lang="ru-RU" sz="3600" dirty="0" smtClean="0"/>
          </a:p>
          <a:p>
            <a:r>
              <a:rPr lang="ru-RU" sz="3600" dirty="0" err="1" smtClean="0"/>
              <a:t>межпредметный</a:t>
            </a:r>
            <a:r>
              <a:rPr lang="ru-RU" sz="3600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29309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Проблема проекта: </a:t>
            </a:r>
            <a:r>
              <a:rPr lang="ru-RU" sz="3600" dirty="0"/>
              <a:t>Осознание детьми значения воды в жизни людей, животных и растений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ЦЕЛЬ: ОЗНАКОМЛЕНИЕ МЛАДШИХ ДОШКОЛЬНИКОВ СО ЗНАЧЕНИЕМ ВОДЫ В ЖИЗНИ ЖИВЫХ СУЩЕСТВ И ДЛЯ ЗДОРОВЬЯ ЧЕЛОВЕКА.</a:t>
            </a:r>
          </a:p>
          <a:p>
            <a:pPr marL="342900" indent="-342900"/>
            <a:r>
              <a:rPr lang="ru-RU" sz="3200" dirty="0" smtClean="0"/>
              <a:t> </a:t>
            </a:r>
            <a:endParaRPr 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04864"/>
            <a:ext cx="304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Задачи: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2780928"/>
            <a:ext cx="8075240" cy="33452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Образовательные: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• познакомить детей с некоторыми состояниями воды(твердое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,жидкое</a:t>
            </a:r>
            <a:r>
              <a:rPr kumimoji="0" lang="ru-RU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парообразное);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• учить проводить опыты;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Развивающие: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• формировать умение отвечать на поставленные вопросы;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• развивать внимание, мышление, диалогическую речь.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Воспитательные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• воспитывать интерес к экспериментальной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• прививать интерес к познанию окружающего мира;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• воспитывать желание совместно решать проблемную ситуацию.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5"/>
            <a:ext cx="7272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РЕАЛИЗАЦИЯ ПРОЕКТА С ДЕТЬМИ ЧЕРЕЗ: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ЭКСПЕРИМЕНТИРОВАНИЕ С ВОДОЙ,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БЕСЕДЫ О ВОДЕ, ЭКСКУРСИИ,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ПРОСМОТР МУЛЬТФИЛЬМА </a:t>
            </a:r>
            <a:r>
              <a:rPr lang="en-US" sz="2400" dirty="0" smtClean="0"/>
              <a:t>«</a:t>
            </a:r>
            <a:r>
              <a:rPr lang="ru-RU" sz="2400" dirty="0" smtClean="0"/>
              <a:t>ЗАЯЦ КОСЬКА И РОДНИЧОК</a:t>
            </a:r>
            <a:r>
              <a:rPr lang="en-US" sz="2400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СЮЖЕТНО-РОЛЕВЫЕ ИГРЫ,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ЗАНЯТИЯ ПО ХУДОЖЕСТВЕННОМУ ТВОРЧЕСТВУ,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ЧТЕНИЕ ХУДОЖЕСТВЕННОЙ ЛИТЕРАТУРЫ,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НАБЛЮДЕНИЯ ЗА ПРИРОДНЫМИ ЯВЛЕНИЯМИ.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наблюдения во время прогулок (сосульки, лед, капель, лужи и т.д.),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РЕАЛИЗАЦИЯ ПРОЕКТА В СОТРУДНИЧЕСТВЕ С РОДИТЕЛЯМИ: КОНСУЛЬТАЦИИ, ЛИСТОВКИ С РЕКОМЕНДАЦИЯМИ К ПРОЕКТУ, СБОР МАТЕРИАЛА О ВОДЕ (ИЛЛЮСТРАЦИИ, ФОТОГРАФИИ И ДР.),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ВТОРАЯ ПАРТИЯ\для п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02454"/>
            <a:ext cx="8496944" cy="59297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Значение воды для всего живого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"Узнаем, какая вода"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опыта: выявлять свойства воды: имеет вес, прозрачная, льется.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"Вода - волшебница«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опыта: Продолжить выявлять свойства воды: она без запаха, в воде растворяются некоторые вещества (при этом вода меняет цвет, запах вкус).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"Сквозь сито"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опыта: Объяснить, почему вода утекает. В игре ребёнок познаёт назначение предметов и свойства веществ.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108012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предметы  тонут, а какие не тонут?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G:\ФОТО ВТОРАЯ ПАРТИЯ\мне дл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7818"/>
            <a:ext cx="8568952" cy="5440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Гульназ опыты с водой\ггг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849694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493</Words>
  <Application>Microsoft Office PowerPoint</Application>
  <PresentationFormat>Экран (4:3)</PresentationFormat>
  <Paragraphs>80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Исследовательско -творческий проект  «Удивительные свойства воды»  </vt:lpstr>
      <vt:lpstr>Состав проектной группы:</vt:lpstr>
      <vt:lpstr>Тип проекта: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Сюжетно – ролевые игры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45</cp:revision>
  <dcterms:created xsi:type="dcterms:W3CDTF">2015-02-28T15:12:52Z</dcterms:created>
  <dcterms:modified xsi:type="dcterms:W3CDTF">2015-10-16T07:28:49Z</dcterms:modified>
</cp:coreProperties>
</file>