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3" r:id="rId6"/>
    <p:sldId id="260" r:id="rId7"/>
    <p:sldId id="259" r:id="rId8"/>
    <p:sldId id="262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DDCA6A-1509-4187-BBB8-18F6586F79C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460257-9A19-4C10-ADB4-2A2906559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Подготовила  учитель начальных классов  </a:t>
            </a:r>
          </a:p>
          <a:p>
            <a:r>
              <a:rPr lang="ru-RU" b="1" dirty="0" err="1" smtClean="0"/>
              <a:t>Крупкина</a:t>
            </a:r>
            <a:r>
              <a:rPr lang="ru-RU" b="1" dirty="0" smtClean="0"/>
              <a:t> Ольга Алексеевна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Краснодарский край  ст. Михайловская </a:t>
            </a:r>
          </a:p>
          <a:p>
            <a:r>
              <a:rPr lang="ru-RU" b="1" dirty="0" smtClean="0"/>
              <a:t>МБОУ СОШ №12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71480"/>
            <a:ext cx="8305800" cy="28575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</a:t>
            </a:r>
            <a:r>
              <a:rPr lang="ru-RU" sz="3200" b="1" i="1" dirty="0" smtClean="0"/>
              <a:t>Урок литературного чтения в 4 классе. 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Тема: «Лев Николаевич Толстой. « Детство».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Нет друга лучше, чем родная матушка.</a:t>
            </a:r>
            <a:endParaRPr lang="ru-RU" dirty="0"/>
          </a:p>
        </p:txBody>
      </p:sp>
      <p:pic>
        <p:nvPicPr>
          <p:cNvPr id="5122" name="Picture 2" descr="C:\Documents and Settings\kand\My Documents\матп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500174"/>
            <a:ext cx="2357454" cy="2286016"/>
          </a:xfrm>
          <a:prstGeom prst="rect">
            <a:avLst/>
          </a:prstGeom>
          <a:noFill/>
        </p:spPr>
      </p:pic>
      <p:pic>
        <p:nvPicPr>
          <p:cNvPr id="5123" name="Picture 3" descr="C:\Documents and Settings\kand\My Documents\мат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6024">
            <a:off x="5998144" y="2252023"/>
            <a:ext cx="2429211" cy="3198618"/>
          </a:xfrm>
          <a:prstGeom prst="rect">
            <a:avLst/>
          </a:prstGeom>
          <a:noFill/>
        </p:spPr>
      </p:pic>
      <p:pic>
        <p:nvPicPr>
          <p:cNvPr id="5124" name="Picture 4" descr="C:\Documents and Settings\kand\My Documents\м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20766">
            <a:off x="839765" y="2347349"/>
            <a:ext cx="2264515" cy="3264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dirty="0" smtClean="0"/>
              <a:t>«Детство»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Лев Николаевич Толстой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Лев Николаевич Толстой  </a:t>
            </a:r>
            <a:br>
              <a:rPr lang="ru-RU" sz="2400" dirty="0" smtClean="0"/>
            </a:br>
            <a:r>
              <a:rPr lang="ru-RU" sz="2400" dirty="0" smtClean="0"/>
              <a:t>          28 августа (9 сентября) 1828— 7 (20) ноября 1910</a:t>
            </a:r>
            <a:endParaRPr lang="ru-RU" sz="2400" dirty="0"/>
          </a:p>
        </p:txBody>
      </p:sp>
      <p:pic>
        <p:nvPicPr>
          <p:cNvPr id="1026" name="Picture 2" descr="C:\Documents and Settings\kand\My Documents\mzl.orlnblof.320x480-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24000"/>
            <a:ext cx="3857652" cy="4905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Ясной Поляне Толстой прожил более шестидесяти лет</a:t>
            </a:r>
            <a:endParaRPr lang="ru-RU" sz="3200" dirty="0"/>
          </a:p>
        </p:txBody>
      </p:sp>
      <p:pic>
        <p:nvPicPr>
          <p:cNvPr id="2050" name="Picture 2" descr="C:\Documents and Settings\kand\My Documents\tolsto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807249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Ясной Поляне Толстым были задуманы и написаны многие произведения  и открыта начальная  школа    для  крестьянских  детей</a:t>
            </a:r>
            <a:endParaRPr lang="ru-RU" sz="2800" dirty="0"/>
          </a:p>
        </p:txBody>
      </p:sp>
      <p:pic>
        <p:nvPicPr>
          <p:cNvPr id="7170" name="Picture 2" descr="C:\Documents and Settings\kand\My Documents\по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00240"/>
            <a:ext cx="2928958" cy="4214842"/>
          </a:xfrm>
          <a:prstGeom prst="rect">
            <a:avLst/>
          </a:prstGeom>
          <a:noFill/>
        </p:spPr>
      </p:pic>
      <p:pic>
        <p:nvPicPr>
          <p:cNvPr id="7171" name="Picture 3" descr="C:\Documents and Settings\kand\My Documents\ш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000240"/>
            <a:ext cx="357190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какие произведения Л.Н.Толстого вы читали?</a:t>
            </a:r>
            <a:endParaRPr lang="ru-RU" dirty="0"/>
          </a:p>
        </p:txBody>
      </p:sp>
      <p:pic>
        <p:nvPicPr>
          <p:cNvPr id="4098" name="Picture 2" descr="C:\Documents and Settings\kand\My Documents\вой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792330">
            <a:off x="539659" y="1415629"/>
            <a:ext cx="1601901" cy="2286006"/>
          </a:xfrm>
          <a:prstGeom prst="rect">
            <a:avLst/>
          </a:prstGeom>
          <a:noFill/>
        </p:spPr>
      </p:pic>
      <p:pic>
        <p:nvPicPr>
          <p:cNvPr id="4099" name="Picture 3" descr="C:\Documents and Settings\kand\My Documents\к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428736"/>
            <a:ext cx="1857388" cy="2571768"/>
          </a:xfrm>
          <a:prstGeom prst="rect">
            <a:avLst/>
          </a:prstGeom>
          <a:noFill/>
        </p:spPr>
      </p:pic>
      <p:pic>
        <p:nvPicPr>
          <p:cNvPr id="4100" name="Picture 4" descr="C:\Documents and Settings\kand\My Documents\фи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20369">
            <a:off x="5542299" y="1302595"/>
            <a:ext cx="1714715" cy="2703391"/>
          </a:xfrm>
          <a:prstGeom prst="rect">
            <a:avLst/>
          </a:prstGeom>
          <a:noFill/>
        </p:spPr>
      </p:pic>
      <p:pic>
        <p:nvPicPr>
          <p:cNvPr id="4101" name="Picture 5" descr="C:\Documents and Settings\kand\My Documents\са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16584">
            <a:off x="4555445" y="3971103"/>
            <a:ext cx="1885895" cy="2426000"/>
          </a:xfrm>
          <a:prstGeom prst="rect">
            <a:avLst/>
          </a:prstGeom>
          <a:noFill/>
        </p:spPr>
      </p:pic>
      <p:pic>
        <p:nvPicPr>
          <p:cNvPr id="4102" name="Picture 6" descr="C:\Documents and Settings\kand\My Documents\лев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01805">
            <a:off x="1400339" y="4072120"/>
            <a:ext cx="1889737" cy="2253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И.Е.Репин «Л.Н.Толстой в кабинете под сводами»</a:t>
            </a:r>
            <a:endParaRPr lang="ru-RU" dirty="0"/>
          </a:p>
        </p:txBody>
      </p:sp>
      <p:pic>
        <p:nvPicPr>
          <p:cNvPr id="3074" name="Picture 2" descr="C:\Documents and Settings\kand\My Documents\0022-007-I.E.Rep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7429552" cy="4929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Трилогия</a:t>
            </a:r>
            <a:br>
              <a:rPr lang="ru-RU" dirty="0" smtClean="0"/>
            </a:br>
            <a:r>
              <a:rPr lang="ru-RU" dirty="0" smtClean="0"/>
              <a:t> «Детство», «Отрочество», «Юность»</a:t>
            </a:r>
            <a:endParaRPr lang="ru-RU" dirty="0"/>
          </a:p>
        </p:txBody>
      </p:sp>
      <p:pic>
        <p:nvPicPr>
          <p:cNvPr id="6146" name="Picture 2" descr="C:\Documents and Settings\kand\My Documents\258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28736"/>
            <a:ext cx="400052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i="1" u="sng" dirty="0" smtClean="0"/>
              <a:t>Лелеять</a:t>
            </a:r>
            <a:r>
              <a:rPr lang="ru-RU" sz="3200" dirty="0" smtClean="0"/>
              <a:t>(нежить, заботливо ухаживать   за кем, чем-нибудь</a:t>
            </a:r>
            <a:r>
              <a:rPr lang="ru-RU" sz="3200" dirty="0" smtClean="0"/>
              <a:t>)</a:t>
            </a:r>
            <a:endParaRPr lang="ru-RU" sz="3200" dirty="0" smtClean="0"/>
          </a:p>
          <a:p>
            <a:r>
              <a:rPr lang="ru-RU" sz="3200" b="1" i="1" u="sng" dirty="0" smtClean="0"/>
              <a:t>Наслаждение</a:t>
            </a:r>
            <a:r>
              <a:rPr lang="ru-RU" sz="3200" dirty="0" smtClean="0"/>
              <a:t> (высшая степень удовольствия</a:t>
            </a:r>
            <a:r>
              <a:rPr lang="ru-RU" sz="3200" dirty="0" smtClean="0"/>
              <a:t>)</a:t>
            </a:r>
            <a:endParaRPr lang="ru-RU" sz="3200" dirty="0" smtClean="0"/>
          </a:p>
          <a:p>
            <a:r>
              <a:rPr lang="ru-RU" sz="3200" b="1" i="1" u="sng" dirty="0" smtClean="0"/>
              <a:t>Добродетели</a:t>
            </a:r>
            <a:r>
              <a:rPr lang="ru-RU" sz="3200" dirty="0" smtClean="0"/>
              <a:t> (положительное, нравственное качество, высокая нравственность</a:t>
            </a:r>
            <a:r>
              <a:rPr lang="ru-RU" sz="3200" dirty="0" smtClean="0"/>
              <a:t>)</a:t>
            </a:r>
            <a:endParaRPr lang="ru-RU" sz="3200" dirty="0" smtClean="0"/>
          </a:p>
          <a:p>
            <a:r>
              <a:rPr lang="ru-RU" sz="3200" b="1" i="1" u="sng" dirty="0" smtClean="0"/>
              <a:t>Умиление</a:t>
            </a:r>
            <a:r>
              <a:rPr lang="ru-RU" sz="3200" dirty="0" smtClean="0"/>
              <a:t> (нежное чувство, возбуждаемое чем-нибудь трогательным</a:t>
            </a:r>
            <a:r>
              <a:rPr lang="ru-RU" sz="3200" dirty="0" smtClean="0"/>
              <a:t>)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Словарная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104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Урок литературного чтения в 4 классе.     Тема: «Лев Николаевич Толстой. « Детство».</vt:lpstr>
      <vt:lpstr>Лев Николаевич Толстой</vt:lpstr>
      <vt:lpstr>                               Лев Николаевич Толстой             28 августа (9 сентября) 1828— 7 (20) ноября 1910</vt:lpstr>
      <vt:lpstr>В Ясной Поляне Толстой прожил более шестидесяти лет</vt:lpstr>
      <vt:lpstr>В Ясной Поляне Толстым были задуманы и написаны многие произведения  и открыта начальная  школа    для  крестьянских  детей</vt:lpstr>
      <vt:lpstr>А какие произведения Л.Н.Толстого вы читали?</vt:lpstr>
      <vt:lpstr>И.Е.Репин «Л.Н.Толстой в кабинете под сводами»</vt:lpstr>
      <vt:lpstr>                          Трилогия  «Детство», «Отрочество», «Юность»</vt:lpstr>
      <vt:lpstr>          Словарная работа</vt:lpstr>
      <vt:lpstr>Нет друга лучше, чем родная матушка.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Николаевич Толстой</dc:title>
  <dc:creator>User</dc:creator>
  <cp:lastModifiedBy>User</cp:lastModifiedBy>
  <cp:revision>9</cp:revision>
  <dcterms:created xsi:type="dcterms:W3CDTF">2012-01-10T17:38:01Z</dcterms:created>
  <dcterms:modified xsi:type="dcterms:W3CDTF">2012-01-11T12:26:53Z</dcterms:modified>
</cp:coreProperties>
</file>