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95BB03-ADAB-4E3F-96EC-85DC6428E46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71FDBE-4F82-4205-94AB-657835DB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4207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34772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37813199905_origina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789040"/>
            <a:ext cx="3528392" cy="287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601627" y="23109"/>
            <a:ext cx="2770411" cy="367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4435904_3641949_9582404d57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717032"/>
            <a:ext cx="3816424" cy="279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Он от засухи спасает,</a:t>
            </a:r>
            <a:br>
              <a:rPr lang="ru-RU" sz="4800" dirty="0" smtClean="0"/>
            </a:br>
            <a:r>
              <a:rPr lang="ru-RU" sz="4800" dirty="0" smtClean="0"/>
              <a:t>Лес он лечит и питает,</a:t>
            </a:r>
            <a:br>
              <a:rPr lang="ru-RU" sz="4800" dirty="0" smtClean="0"/>
            </a:br>
            <a:r>
              <a:rPr lang="ru-RU" sz="4800" dirty="0" smtClean="0"/>
              <a:t>Под него ты попадешь,</a:t>
            </a:r>
            <a:br>
              <a:rPr lang="ru-RU" sz="4800" dirty="0" smtClean="0"/>
            </a:br>
            <a:r>
              <a:rPr lang="ru-RU" sz="4800" dirty="0" smtClean="0"/>
              <a:t>Домой сухим ты не придешь!</a:t>
            </a:r>
            <a:endParaRPr lang="ru-RU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57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418428" cy="505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Жёлтое, круглое,</a:t>
            </a:r>
            <a:br>
              <a:rPr lang="ru-RU" sz="5400" dirty="0" smtClean="0"/>
            </a:br>
            <a:r>
              <a:rPr lang="ru-RU" sz="5400" dirty="0" smtClean="0"/>
              <a:t>По небу гуляет,</a:t>
            </a:r>
            <a:br>
              <a:rPr lang="ru-RU" sz="5400" dirty="0" smtClean="0"/>
            </a:br>
            <a:r>
              <a:rPr lang="ru-RU" sz="5400" dirty="0" smtClean="0"/>
              <a:t>Всех деток, согревает!</a:t>
            </a:r>
            <a:endParaRPr lang="ru-RU" sz="5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760" y="215984"/>
            <a:ext cx="6266616" cy="594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1426704_3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7"/>
            <a:ext cx="340160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40324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4435904_3641949_9582404d57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717032"/>
            <a:ext cx="403244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yach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01008"/>
            <a:ext cx="4139952" cy="310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f262ec042c29ff3937b4e86a359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01008"/>
            <a:ext cx="4134122" cy="293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76672"/>
            <a:ext cx="3616796" cy="271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ick_30e29fc6784f613292988569fc8699b580e90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42900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allpaper_33353_1920x120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32656"/>
            <a:ext cx="3707904" cy="293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1fa0556ddf740dd1fba8df5be5bf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767460" cy="282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1979106_0b28f5aaecda7fe5143ba56eae0a7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3983189" cy="299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et_im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6068" y="3645024"/>
            <a:ext cx="3720075" cy="279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3690013_1244544552_70df9ce53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01008"/>
            <a:ext cx="460077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826516" cy="287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3688804" cy="276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xanimal20_64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064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t_im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555014"/>
            <a:ext cx="4056112" cy="304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Дождик поливает, листья опадают,</a:t>
            </a:r>
            <a:br>
              <a:rPr lang="ru-RU" sz="6600" dirty="0" smtClean="0"/>
            </a:br>
            <a:r>
              <a:rPr lang="ru-RU" sz="6600" dirty="0" smtClean="0"/>
              <a:t>На улице холодает, когда это бывает? </a:t>
            </a:r>
            <a:endParaRPr lang="ru-RU" sz="66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17953_9e3426a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71500"/>
            <a:ext cx="72008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Листья разные кружатся,</a:t>
            </a:r>
            <a:br>
              <a:rPr lang="ru-RU" sz="4800" dirty="0" smtClean="0"/>
            </a:br>
            <a:r>
              <a:rPr lang="ru-RU" sz="4800" dirty="0" smtClean="0"/>
              <a:t>На землю ковриком ложатся.</a:t>
            </a:r>
            <a:br>
              <a:rPr lang="ru-RU" sz="4800" dirty="0" smtClean="0"/>
            </a:br>
            <a:r>
              <a:rPr lang="ru-RU" sz="4800" dirty="0" smtClean="0"/>
              <a:t>Ярких листьев хоровод</a:t>
            </a:r>
            <a:br>
              <a:rPr lang="ru-RU" sz="4800" dirty="0" smtClean="0"/>
            </a:br>
            <a:r>
              <a:rPr lang="ru-RU" sz="4800" dirty="0" smtClean="0"/>
              <a:t>Осень с ветром к нам несет?</a:t>
            </a:r>
            <a:endParaRPr lang="ru-RU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87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412" y="762000"/>
            <a:ext cx="7115175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9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  Дождик поливает, листья опадают, На улице холодает, когда это бывает? </vt:lpstr>
      <vt:lpstr>Слайд 7</vt:lpstr>
      <vt:lpstr>Листья разные кружатся, На землю ковриком ложатся. Ярких листьев хоровод Осень с ветром к нам несет?</vt:lpstr>
      <vt:lpstr>Слайд 9</vt:lpstr>
      <vt:lpstr>Он от засухи спасает, Лес он лечит и питает, Под него ты попадешь, Домой сухим ты не придешь!</vt:lpstr>
      <vt:lpstr>Слайд 11</vt:lpstr>
      <vt:lpstr>Жёлтое, круглое, По небу гуляет, Всех деток, согревает!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Алия</dc:creator>
  <cp:lastModifiedBy>Комп</cp:lastModifiedBy>
  <cp:revision>4</cp:revision>
  <dcterms:created xsi:type="dcterms:W3CDTF">2014-11-18T13:35:06Z</dcterms:created>
  <dcterms:modified xsi:type="dcterms:W3CDTF">2015-10-18T17:57:21Z</dcterms:modified>
</cp:coreProperties>
</file>