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51B7E-D2A9-448F-A58F-E1E342CACBC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CFD29-1CE1-4F68-A09D-30CA9C128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CFD29-1CE1-4F68-A09D-30CA9C128AB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9AF6-7CA8-486D-AAC8-5072397147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82AB-774E-4F03-8850-E347ADAE2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Исследователь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–человек, занимающийся научными исследованиями.</a:t>
            </a:r>
            <a:b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Исследовать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Подвергнуть научному изучению.</a:t>
            </a:r>
            <a:b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2.Осмотреть для выяснения, изучения чего – </a:t>
            </a:r>
            <a:r>
              <a:rPr lang="ru-RU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l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Тема.</a:t>
            </a:r>
            <a:b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Умножаем на 9.</a:t>
            </a:r>
            <a:endParaRPr lang="ru-RU" sz="5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вспомнить табличные случаи умножения до 5;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изучить приемы умножения чисел на 9.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План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>
                <a:solidFill>
                  <a:srgbClr val="7030A0"/>
                </a:solidFill>
              </a:rPr>
              <a:t>1. Наблюдение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2. Сравнение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3. Выводы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Исследователь –человек, занимающийся научными исследованиями. Исследовать –  1. Подвергнуть научному изучению. 2.Осмотреть для выяснения, изучения чего – нибудь. </vt:lpstr>
      <vt:lpstr>Слайд 2</vt:lpstr>
      <vt:lpstr>Тема. Умножаем на 9.</vt:lpstr>
      <vt:lpstr>Задачи:  вспомнить табличные случаи умножения до 5; изучить приемы умножения чисел на 9.</vt:lpstr>
      <vt:lpstr>План  1. Наблюдение 2. Сравнение 3. Выводы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Умножаем на 9.</dc:title>
  <dc:creator>admin</dc:creator>
  <cp:lastModifiedBy>admin</cp:lastModifiedBy>
  <cp:revision>8</cp:revision>
  <dcterms:created xsi:type="dcterms:W3CDTF">2015-03-30T13:09:03Z</dcterms:created>
  <dcterms:modified xsi:type="dcterms:W3CDTF">2015-03-31T17:02:30Z</dcterms:modified>
</cp:coreProperties>
</file>