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9" r:id="rId2"/>
    <p:sldId id="362" r:id="rId3"/>
    <p:sldId id="363" r:id="rId4"/>
    <p:sldId id="361" r:id="rId5"/>
    <p:sldId id="349" r:id="rId6"/>
    <p:sldId id="367" r:id="rId7"/>
    <p:sldId id="368" r:id="rId8"/>
    <p:sldId id="391" r:id="rId9"/>
    <p:sldId id="370" r:id="rId10"/>
    <p:sldId id="371" r:id="rId11"/>
    <p:sldId id="372" r:id="rId12"/>
    <p:sldId id="373" r:id="rId13"/>
    <p:sldId id="376" r:id="rId14"/>
    <p:sldId id="374" r:id="rId15"/>
    <p:sldId id="375" r:id="rId16"/>
    <p:sldId id="380" r:id="rId17"/>
    <p:sldId id="390" r:id="rId18"/>
    <p:sldId id="379" r:id="rId19"/>
    <p:sldId id="382" r:id="rId20"/>
    <p:sldId id="378" r:id="rId21"/>
    <p:sldId id="384" r:id="rId22"/>
    <p:sldId id="387" r:id="rId23"/>
    <p:sldId id="3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B3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6" d="100"/>
          <a:sy n="46" d="100"/>
        </p:scale>
        <p:origin x="-341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6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86710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«Слагаемое. Сумма»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7" y="1289009"/>
            <a:ext cx="5074355" cy="29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51874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6226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5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10174 -0.47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6226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3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781 -0.393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2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87 -0.288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8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5105 -0.487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3" grpId="0"/>
      <p:bldP spid="29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34254" y="220486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3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55174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4" grpId="0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690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34254" y="220486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56176" y="2852936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34653 -0.28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5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9529" y="247610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3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9529" y="247610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4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3594 0.31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2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79132 0.178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6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 animBg="1"/>
      <p:bldP spid="1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96" y="5282044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2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927 0.3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4906" y="2252221"/>
            <a:ext cx="84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8389" y="1268760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85315" y="2905331"/>
            <a:ext cx="1357322" cy="7890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127139" y="2905331"/>
            <a:ext cx="1901893" cy="7858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3497" y="2965181"/>
            <a:ext cx="714380" cy="7892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514471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2637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5711" y="226550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8455" y="226550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536427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293898" y="1171016"/>
            <a:ext cx="363460" cy="1814052"/>
          </a:xfrm>
          <a:prstGeom prst="rightBrace">
            <a:avLst>
              <a:gd name="adj1" fmla="val 35588"/>
              <a:gd name="adj2" fmla="val 5042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14259" y="3636313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0733" y="3636313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48079" y="3636313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733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3" grpId="1"/>
      <p:bldP spid="34" grpId="0"/>
      <p:bldP spid="34" grpId="1"/>
      <p:bldP spid="39" grpId="0"/>
      <p:bldP spid="2" grpId="0" animBg="1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5496" y="5282044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5086" y="4617643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1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46 L -0.41163 0.2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496" y="464156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148" y="1484784"/>
            <a:ext cx="8889348" cy="4896544"/>
          </a:xfrm>
          <a:prstGeom prst="ellipse">
            <a:avLst/>
          </a:prstGeom>
          <a:solidFill>
            <a:srgbClr val="B4FF8F"/>
          </a:solidFill>
          <a:ln>
            <a:solidFill>
              <a:srgbClr val="00B050"/>
            </a:solidFill>
            <a:prstDash val="solid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4" y="3971196"/>
            <a:ext cx="1183315" cy="19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" y="3745307"/>
            <a:ext cx="1173094" cy="16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8" y="1213547"/>
            <a:ext cx="1169987" cy="20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2" y="4496131"/>
            <a:ext cx="1205865" cy="18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5" y="2300283"/>
            <a:ext cx="1368946" cy="21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5" y="3743881"/>
            <a:ext cx="1203196" cy="20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4477"/>
            <a:ext cx="2069654" cy="15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123"/>
          <a:stretch/>
        </p:blipFill>
        <p:spPr bwMode="auto">
          <a:xfrm>
            <a:off x="1111405" y="1786634"/>
            <a:ext cx="2163763" cy="14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3" y="1828168"/>
            <a:ext cx="834431" cy="17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59" y="2535809"/>
            <a:ext cx="864096" cy="23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42210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3802" y="27129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14620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26793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21032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52" y="20910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12687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3" y="3907440"/>
            <a:ext cx="359687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126" y="4078631"/>
            <a:ext cx="381754" cy="3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1361" y="4779658"/>
            <a:ext cx="347587" cy="3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55099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-71742" y="5331813"/>
            <a:ext cx="451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5496" y="464156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148" y="1484784"/>
            <a:ext cx="8889348" cy="4896544"/>
          </a:xfrm>
          <a:prstGeom prst="ellipse">
            <a:avLst/>
          </a:prstGeom>
          <a:solidFill>
            <a:srgbClr val="B4FF8F"/>
          </a:solidFill>
          <a:ln>
            <a:solidFill>
              <a:srgbClr val="00B050"/>
            </a:solidFill>
            <a:prstDash val="solid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4" y="3971196"/>
            <a:ext cx="1183315" cy="19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" y="3745307"/>
            <a:ext cx="1173094" cy="16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8" y="1213547"/>
            <a:ext cx="1169987" cy="20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2" y="4496131"/>
            <a:ext cx="1205865" cy="18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5" y="2300283"/>
            <a:ext cx="1368946" cy="21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5" y="3743881"/>
            <a:ext cx="1203196" cy="20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4477"/>
            <a:ext cx="2069654" cy="15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123"/>
          <a:stretch/>
        </p:blipFill>
        <p:spPr bwMode="auto">
          <a:xfrm>
            <a:off x="1111405" y="1786634"/>
            <a:ext cx="2163763" cy="14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3" y="1828168"/>
            <a:ext cx="834431" cy="17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59" y="2535809"/>
            <a:ext cx="864096" cy="23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42210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3802" y="27129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14620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26793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21032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52" y="20910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12687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3" y="3907440"/>
            <a:ext cx="359687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126" y="4078631"/>
            <a:ext cx="381754" cy="3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1361" y="4779658"/>
            <a:ext cx="347587" cy="3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49" y="1421946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1412776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14">
            <a:off x="4886649" y="1898088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409" flipH="1">
            <a:off x="2727309" y="42537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738">
            <a:off x="7509809" y="1839544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6904172" y="109557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532" flipH="1">
            <a:off x="86222" y="920184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2656914" y="320863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2" flipH="1">
            <a:off x="594433" y="320863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6281516" y="3242119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745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9427 0.0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0.01343 L -0.22049 -0.18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3168 L 0.47222 0.228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9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0578E-6 L -0.03143 -0.230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1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19653E-6 L -0.79879 0.137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7 L 0.26319 0.356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17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2359 L -0.26215 -0.006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00693 L 0.59827 0.0150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1017 L -0.27882 0.1112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5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3141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4906" y="2252221"/>
            <a:ext cx="84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8389" y="1268760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905" y="3627602"/>
            <a:ext cx="1496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сумма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3811" y="366244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3660" y="366244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85315" y="2905331"/>
            <a:ext cx="1357322" cy="7890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127139" y="2905331"/>
            <a:ext cx="1901893" cy="7858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3497" y="2965181"/>
            <a:ext cx="714380" cy="7892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514471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2637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5711" y="226550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8455" y="226550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536427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293898" y="1171016"/>
            <a:ext cx="363460" cy="1814052"/>
          </a:xfrm>
          <a:prstGeom prst="rightBrace">
            <a:avLst>
              <a:gd name="adj1" fmla="val 35588"/>
              <a:gd name="adj2" fmla="val 5042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99792" y="1268760"/>
            <a:ext cx="13823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4259" y="362760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44008" y="362760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97643" y="3671157"/>
            <a:ext cx="13283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7504" y="5013176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2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 animBg="1"/>
      <p:bldP spid="23" grpId="0" animBg="1"/>
      <p:bldP spid="43" grpId="0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812804" y="3420289"/>
            <a:ext cx="7372528" cy="2613099"/>
            <a:chOff x="812804" y="3420289"/>
            <a:chExt cx="7372528" cy="2613099"/>
          </a:xfrm>
        </p:grpSpPr>
        <p:sp>
          <p:nvSpPr>
            <p:cNvPr id="17" name="TextBox 16"/>
            <p:cNvSpPr txBox="1"/>
            <p:nvPr/>
          </p:nvSpPr>
          <p:spPr>
            <a:xfrm>
              <a:off x="5182623" y="4374469"/>
              <a:ext cx="87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 </a:t>
              </a:r>
              <a:endPara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9991" y="3420289"/>
              <a:ext cx="14276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сумма</a:t>
              </a:r>
              <a:endPara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640164" y="5445224"/>
              <a:ext cx="15451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сумма</a:t>
              </a:r>
              <a:endPara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2804" y="5448613"/>
              <a:ext cx="28036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слагаемое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132914" y="5448613"/>
              <a:ext cx="2296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слагаемое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77420" y="4372220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04870" y="4372220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501815" y="4387751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16452" y="4387751"/>
              <a:ext cx="4390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Правая фигурная скобка 1"/>
            <p:cNvSpPr/>
            <p:nvPr/>
          </p:nvSpPr>
          <p:spPr>
            <a:xfrm rot="16200000">
              <a:off x="3689999" y="3263525"/>
              <a:ext cx="363460" cy="1873529"/>
            </a:xfrm>
            <a:prstGeom prst="rightBrace">
              <a:avLst>
                <a:gd name="adj1" fmla="val 35588"/>
                <a:gd name="adj2" fmla="val 5042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152819" y="4869160"/>
              <a:ext cx="727497" cy="4544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6242812" y="4869161"/>
              <a:ext cx="769197" cy="4544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904171" y="4929010"/>
              <a:ext cx="368901" cy="39460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>
            <a:off x="179512" y="3284984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47667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54898" y="717327"/>
            <a:ext cx="6357462" cy="2351633"/>
            <a:chOff x="1080179" y="717327"/>
            <a:chExt cx="6230155" cy="2351633"/>
          </a:xfrm>
        </p:grpSpPr>
        <p:sp>
          <p:nvSpPr>
            <p:cNvPr id="24" name="TextBox 23"/>
            <p:cNvSpPr txBox="1"/>
            <p:nvPr/>
          </p:nvSpPr>
          <p:spPr>
            <a:xfrm>
              <a:off x="4770647" y="1555705"/>
              <a:ext cx="846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 </a:t>
              </a:r>
              <a:endPara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20487" y="717327"/>
              <a:ext cx="13283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целое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868144" y="2484185"/>
              <a:ext cx="14421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целое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80179" y="2484185"/>
              <a:ext cx="13315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4735" y="2484185"/>
              <a:ext cx="14397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763976" y="2060848"/>
              <a:ext cx="704402" cy="4544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5724128" y="2060849"/>
              <a:ext cx="744778" cy="4544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427984" y="2120698"/>
              <a:ext cx="357190" cy="39460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5540212" y="1553456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68378" y="1553456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11452" y="15689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54196" y="15689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авая фигурная скобка 42"/>
            <p:cNvSpPr/>
            <p:nvPr/>
          </p:nvSpPr>
          <p:spPr>
            <a:xfrm rot="16200000">
              <a:off x="3269879" y="526120"/>
              <a:ext cx="363460" cy="1814052"/>
            </a:xfrm>
            <a:prstGeom prst="rightBrace">
              <a:avLst>
                <a:gd name="adj1" fmla="val 35588"/>
                <a:gd name="adj2" fmla="val 5042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179512" y="6237312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63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1538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7488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7192" y="2510781"/>
            <a:ext cx="1321603" cy="4886"/>
            <a:chOff x="857192" y="1969953"/>
            <a:chExt cx="1321603" cy="4886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857192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297726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738261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Выгнутая вверх стрелка 176"/>
          <p:cNvSpPr/>
          <p:nvPr/>
        </p:nvSpPr>
        <p:spPr>
          <a:xfrm>
            <a:off x="785754" y="2157854"/>
            <a:ext cx="3214742" cy="142876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1720" y="1653798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78795" y="2510781"/>
            <a:ext cx="1762169" cy="38990"/>
            <a:chOff x="2178795" y="1969953"/>
            <a:chExt cx="1762169" cy="38990"/>
          </a:xfrm>
        </p:grpSpPr>
        <p:cxnSp>
          <p:nvCxnSpPr>
            <p:cNvPr id="172" name="Прямая соединительная линия 171"/>
            <p:cNvCxnSpPr/>
            <p:nvPr/>
          </p:nvCxnSpPr>
          <p:spPr>
            <a:xfrm>
              <a:off x="2178795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2619329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3071770" y="1990786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00430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/>
          <p:cNvSpPr txBox="1"/>
          <p:nvPr/>
        </p:nvSpPr>
        <p:spPr>
          <a:xfrm>
            <a:off x="179512" y="44624"/>
            <a:ext cx="444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9062" y="161535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74569" y="3039343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483768" y="3039343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215206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05575" y="1624181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3" name="Группа 272"/>
          <p:cNvGrpSpPr/>
          <p:nvPr/>
        </p:nvGrpSpPr>
        <p:grpSpPr>
          <a:xfrm>
            <a:off x="5072066" y="2510781"/>
            <a:ext cx="1321603" cy="4886"/>
            <a:chOff x="5072066" y="1981727"/>
            <a:chExt cx="1321603" cy="4886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5072066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5512600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5953135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>
            <a:off x="6393669" y="2510781"/>
            <a:ext cx="1762137" cy="27216"/>
            <a:chOff x="6393669" y="1981727"/>
            <a:chExt cx="1762137" cy="27216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715272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6393669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6834203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Прямая соединительная линия 280"/>
            <p:cNvCxnSpPr/>
            <p:nvPr/>
          </p:nvCxnSpPr>
          <p:spPr>
            <a:xfrm>
              <a:off x="7286644" y="2002560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Выгнутая вверх стрелка 281"/>
          <p:cNvSpPr/>
          <p:nvPr/>
        </p:nvSpPr>
        <p:spPr>
          <a:xfrm>
            <a:off x="5000628" y="2184196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313553" y="3636657"/>
            <a:ext cx="857256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932040" y="3039343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699548" y="3021950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5644446" y="26619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792531" y="160283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1000100" y="51501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2428860" y="51501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911124" y="4022233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4" name="Группа 293"/>
          <p:cNvGrpSpPr/>
          <p:nvPr/>
        </p:nvGrpSpPr>
        <p:grpSpPr>
          <a:xfrm>
            <a:off x="500034" y="4951048"/>
            <a:ext cx="1321603" cy="4886"/>
            <a:chOff x="500034" y="4742091"/>
            <a:chExt cx="1321603" cy="4886"/>
          </a:xfrm>
        </p:grpSpPr>
        <p:cxnSp>
          <p:nvCxnSpPr>
            <p:cNvPr id="295" name="Прямая соединительная линия 294"/>
            <p:cNvCxnSpPr/>
            <p:nvPr/>
          </p:nvCxnSpPr>
          <p:spPr>
            <a:xfrm>
              <a:off x="500034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940568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1381103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Группа 297"/>
          <p:cNvGrpSpPr/>
          <p:nvPr/>
        </p:nvGrpSpPr>
        <p:grpSpPr>
          <a:xfrm>
            <a:off x="1821637" y="4951048"/>
            <a:ext cx="1762137" cy="27216"/>
            <a:chOff x="1821637" y="4742091"/>
            <a:chExt cx="1762137" cy="27216"/>
          </a:xfrm>
        </p:grpSpPr>
        <p:cxnSp>
          <p:nvCxnSpPr>
            <p:cNvPr id="299" name="Прямая соединительная линия 298"/>
            <p:cNvCxnSpPr/>
            <p:nvPr/>
          </p:nvCxnSpPr>
          <p:spPr>
            <a:xfrm>
              <a:off x="3143240" y="476442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1821637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2262171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2714612" y="4762924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Выгнутая вверх стрелка 302"/>
          <p:cNvSpPr/>
          <p:nvPr/>
        </p:nvSpPr>
        <p:spPr>
          <a:xfrm>
            <a:off x="428596" y="4624463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372709" y="406248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34852" y="5631631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78795" y="5631631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50" y="1485681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620215" y="1518387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95536" y="4112396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7084354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5233179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6410657" y="5847655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4644440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5821918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7673093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8261832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7073778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5222603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6400081" y="585702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4633864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5811342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7662517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8251256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7094498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5243323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6420801" y="5838287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4654584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832062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7683237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8271976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083922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5232747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6410225" y="5847655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4644008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5821486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7672661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8261400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4340422" y="4229204"/>
            <a:ext cx="451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3889" y="40466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1538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7488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7192" y="2306898"/>
            <a:ext cx="1321603" cy="4886"/>
            <a:chOff x="857192" y="1969953"/>
            <a:chExt cx="1321603" cy="4886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857192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297726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738261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Выгнутая вверх стрелка 176"/>
          <p:cNvSpPr/>
          <p:nvPr/>
        </p:nvSpPr>
        <p:spPr>
          <a:xfrm>
            <a:off x="785754" y="1953971"/>
            <a:ext cx="3214742" cy="142876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1720" y="1449915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78795" y="2306898"/>
            <a:ext cx="1762169" cy="38990"/>
            <a:chOff x="2178795" y="1969953"/>
            <a:chExt cx="1762169" cy="38990"/>
          </a:xfrm>
        </p:grpSpPr>
        <p:cxnSp>
          <p:nvCxnSpPr>
            <p:cNvPr id="172" name="Прямая соединительная линия 171"/>
            <p:cNvCxnSpPr/>
            <p:nvPr/>
          </p:nvCxnSpPr>
          <p:spPr>
            <a:xfrm>
              <a:off x="2178795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2619329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3071770" y="1990786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00430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187624" y="3327375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47664" y="3327375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95736" y="3327375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79512" y="44624"/>
            <a:ext cx="444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1476" y="141195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74569" y="2835460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483768" y="2835460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5643570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215206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05575" y="1420298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3" name="Группа 272"/>
          <p:cNvGrpSpPr/>
          <p:nvPr/>
        </p:nvGrpSpPr>
        <p:grpSpPr>
          <a:xfrm>
            <a:off x="5072066" y="2306898"/>
            <a:ext cx="1321603" cy="4886"/>
            <a:chOff x="5072066" y="1981727"/>
            <a:chExt cx="1321603" cy="4886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5072066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5512600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5953135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>
            <a:off x="6393669" y="2306898"/>
            <a:ext cx="1762137" cy="27216"/>
            <a:chOff x="6393669" y="1981727"/>
            <a:chExt cx="1762137" cy="27216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715272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6393669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6834203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Прямая соединительная линия 280"/>
            <p:cNvCxnSpPr/>
            <p:nvPr/>
          </p:nvCxnSpPr>
          <p:spPr>
            <a:xfrm>
              <a:off x="7286644" y="2002560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Выгнутая вверх стрелка 281"/>
          <p:cNvSpPr/>
          <p:nvPr/>
        </p:nvSpPr>
        <p:spPr>
          <a:xfrm>
            <a:off x="5000628" y="1980313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5799988" y="3327375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6084168" y="3327375"/>
            <a:ext cx="54373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6588224" y="3327375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251520" y="3787452"/>
            <a:ext cx="857256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932040" y="2835460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699548" y="2818067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5644446" y="2458027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827616" y="140361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1000100" y="494116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2428860" y="494116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911124" y="381327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4" name="Группа 293"/>
          <p:cNvGrpSpPr/>
          <p:nvPr/>
        </p:nvGrpSpPr>
        <p:grpSpPr>
          <a:xfrm>
            <a:off x="500034" y="4742091"/>
            <a:ext cx="1321603" cy="4886"/>
            <a:chOff x="500034" y="4742091"/>
            <a:chExt cx="1321603" cy="4886"/>
          </a:xfrm>
        </p:grpSpPr>
        <p:cxnSp>
          <p:nvCxnSpPr>
            <p:cNvPr id="295" name="Прямая соединительная линия 294"/>
            <p:cNvCxnSpPr/>
            <p:nvPr/>
          </p:nvCxnSpPr>
          <p:spPr>
            <a:xfrm>
              <a:off x="500034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940568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1381103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Группа 297"/>
          <p:cNvGrpSpPr/>
          <p:nvPr/>
        </p:nvGrpSpPr>
        <p:grpSpPr>
          <a:xfrm>
            <a:off x="1821637" y="4742091"/>
            <a:ext cx="1762137" cy="27216"/>
            <a:chOff x="1821637" y="4742091"/>
            <a:chExt cx="1762137" cy="27216"/>
          </a:xfrm>
        </p:grpSpPr>
        <p:cxnSp>
          <p:nvCxnSpPr>
            <p:cNvPr id="299" name="Прямая соединительная линия 298"/>
            <p:cNvCxnSpPr/>
            <p:nvPr/>
          </p:nvCxnSpPr>
          <p:spPr>
            <a:xfrm>
              <a:off x="3143240" y="476442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1821637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2262171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2714612" y="4762924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Выгнутая вверх стрелка 302"/>
          <p:cNvSpPr/>
          <p:nvPr/>
        </p:nvSpPr>
        <p:spPr>
          <a:xfrm>
            <a:off x="428596" y="4415506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416865" y="381327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34852" y="5422674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78795" y="5422674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1167685" y="5949280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1451865" y="5949280"/>
            <a:ext cx="54373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1979712" y="5949280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2411760" y="494116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50" y="1281798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620215" y="1314504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95536" y="3903439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049" y="5718447"/>
            <a:ext cx="212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3889" y="47667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055420" y="1445988"/>
            <a:ext cx="42762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8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113" grpId="0" animBg="1"/>
      <p:bldP spid="56" grpId="0"/>
      <p:bldP spid="57" grpId="0"/>
      <p:bldP spid="60" grpId="0"/>
      <p:bldP spid="2" grpId="0"/>
      <p:bldP spid="266" grpId="0"/>
      <p:bldP spid="267" grpId="0"/>
      <p:bldP spid="270" grpId="0" animBg="1"/>
      <p:bldP spid="283" grpId="0"/>
      <p:bldP spid="284" grpId="0"/>
      <p:bldP spid="285" grpId="0"/>
      <p:bldP spid="287" grpId="0"/>
      <p:bldP spid="288" grpId="0"/>
      <p:bldP spid="289" grpId="0" animBg="1"/>
      <p:bldP spid="290" grpId="0"/>
      <p:bldP spid="291" grpId="0" animBg="1"/>
      <p:bldP spid="292" grpId="0" animBg="1"/>
      <p:bldP spid="304" grpId="0"/>
      <p:bldP spid="305" grpId="0"/>
      <p:bldP spid="306" grpId="0"/>
      <p:bldP spid="307" grpId="0"/>
      <p:bldP spid="308" grpId="0"/>
      <p:bldP spid="309" grpId="0"/>
      <p:bldP spid="310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04" y="669177"/>
            <a:ext cx="867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8501781"/>
              </p:ext>
            </p:extLst>
          </p:nvPr>
        </p:nvGraphicFramePr>
        <p:xfrm>
          <a:off x="316330" y="1772816"/>
          <a:ext cx="857615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54"/>
                <a:gridCol w="2304256"/>
                <a:gridCol w="172819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(целое)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3" name="Группа 182"/>
          <p:cNvGrpSpPr/>
          <p:nvPr/>
        </p:nvGrpSpPr>
        <p:grpSpPr>
          <a:xfrm>
            <a:off x="1431132" y="3337828"/>
            <a:ext cx="4807627" cy="523220"/>
            <a:chOff x="1431132" y="3337828"/>
            <a:chExt cx="4807627" cy="52322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431132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851920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5853717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1431132" y="3852851"/>
            <a:ext cx="4807627" cy="523220"/>
            <a:chOff x="1431132" y="3852851"/>
            <a:chExt cx="4807627" cy="523220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1431132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851920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5853717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1431132" y="4417948"/>
            <a:ext cx="4707471" cy="523220"/>
            <a:chOff x="1431132" y="4417948"/>
            <a:chExt cx="4707471" cy="52322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431132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851920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953872" y="4417948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1431132" y="2834196"/>
            <a:ext cx="4807626" cy="523220"/>
            <a:chOff x="1431132" y="2834196"/>
            <a:chExt cx="4807626" cy="523220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1431132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51920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853717" y="2834196"/>
              <a:ext cx="3850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6732240" y="2834196"/>
            <a:ext cx="2111831" cy="523220"/>
            <a:chOff x="6732240" y="2834196"/>
            <a:chExt cx="2111831" cy="523220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8459029" y="283419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6732240" y="2834196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28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+   </a:t>
              </a:r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 = 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732241" y="4358716"/>
            <a:ext cx="2111830" cy="566148"/>
            <a:chOff x="6732241" y="4358716"/>
            <a:chExt cx="2111830" cy="566148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8459029" y="435871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6732241" y="4362210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7582793" y="4401644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6736549" y="3374245"/>
            <a:ext cx="2110983" cy="542716"/>
            <a:chOff x="6733088" y="3293686"/>
            <a:chExt cx="2110983" cy="542716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8459029" y="3303322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6733088" y="3313182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  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7583641" y="329368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732240" y="3838990"/>
            <a:ext cx="2143784" cy="578958"/>
            <a:chOff x="6732240" y="3838990"/>
            <a:chExt cx="2143784" cy="578958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8490982" y="38947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732240" y="3838990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7583641" y="3861171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3" name="Прямоугольник 192"/>
          <p:cNvSpPr/>
          <p:nvPr/>
        </p:nvSpPr>
        <p:spPr>
          <a:xfrm>
            <a:off x="4644440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82191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7673093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709449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827197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5232747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6410225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6682" y="4941168"/>
            <a:ext cx="85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68144" y="43459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7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5091024"/>
              </p:ext>
            </p:extLst>
          </p:nvPr>
        </p:nvGraphicFramePr>
        <p:xfrm>
          <a:off x="467544" y="1694180"/>
          <a:ext cx="8371216" cy="4615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804"/>
                <a:gridCol w="2092804"/>
                <a:gridCol w="2092804"/>
                <a:gridCol w="2092804"/>
              </a:tblGrid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404" y="669177"/>
            <a:ext cx="867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1431132" y="3841884"/>
            <a:ext cx="4807627" cy="523220"/>
            <a:chOff x="1431132" y="3337828"/>
            <a:chExt cx="4807627" cy="52322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431132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851920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5853717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1431132" y="4633972"/>
            <a:ext cx="4807627" cy="523220"/>
            <a:chOff x="1431132" y="3852851"/>
            <a:chExt cx="4807627" cy="523220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1431132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851920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5853717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1431132" y="5498068"/>
            <a:ext cx="4807627" cy="523220"/>
            <a:chOff x="1431132" y="4417948"/>
            <a:chExt cx="4807627" cy="52322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431132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851920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853717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1431132" y="2977788"/>
            <a:ext cx="4807626" cy="523220"/>
            <a:chOff x="1431132" y="2834196"/>
            <a:chExt cx="4807626" cy="523220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1431132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51920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853717" y="2834196"/>
              <a:ext cx="3850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6732240" y="2977788"/>
            <a:ext cx="2111831" cy="523220"/>
            <a:chOff x="6732240" y="2834196"/>
            <a:chExt cx="2111831" cy="523220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8459029" y="283419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6732240" y="2834196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28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+   </a:t>
              </a:r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 = 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732241" y="5494574"/>
            <a:ext cx="2111830" cy="526714"/>
            <a:chOff x="6732241" y="4358716"/>
            <a:chExt cx="2111830" cy="526714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8459029" y="435871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6732241" y="4362210"/>
              <a:ext cx="170271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</a:t>
              </a:r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6736549" y="3817238"/>
            <a:ext cx="2110983" cy="547866"/>
            <a:chOff x="6733088" y="3313182"/>
            <a:chExt cx="2110983" cy="547866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8459029" y="33378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6733088" y="3313182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  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7583641" y="33378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732240" y="4600415"/>
            <a:ext cx="2092025" cy="556777"/>
            <a:chOff x="6732240" y="3861171"/>
            <a:chExt cx="2092025" cy="556777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8439223" y="38947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732240" y="3894728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7583641" y="3861171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" name="Прямоугольник 214"/>
          <p:cNvSpPr/>
          <p:nvPr/>
        </p:nvSpPr>
        <p:spPr>
          <a:xfrm>
            <a:off x="3866347" y="384188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7643342" y="384188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851920" y="463397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3928" y="549806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668344" y="463397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7668344" y="549806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430941" y="2977788"/>
            <a:ext cx="3850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853718" y="2977788"/>
            <a:ext cx="3850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532581" y="1084675"/>
            <a:ext cx="212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Слагаемое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часть)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7784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Слагаемое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 часть)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6016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целое)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7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8" grpId="0" animBg="1"/>
      <p:bldP spid="223" grpId="0" animBg="1"/>
      <p:bldP spid="224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7092280" y="3861048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404" y="669177"/>
            <a:ext cx="860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423678"/>
              </p:ext>
            </p:extLst>
          </p:nvPr>
        </p:nvGraphicFramePr>
        <p:xfrm>
          <a:off x="316330" y="1772816"/>
          <a:ext cx="857615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54"/>
                <a:gridCol w="2304256"/>
                <a:gridCol w="172819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(целое)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1431132" y="33378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37493" y="3399383"/>
            <a:ext cx="385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431132" y="3852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3851920" y="3852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431132" y="44179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3851920" y="44179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431132" y="28341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37493" y="28341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853717" y="2834196"/>
            <a:ext cx="385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8459029" y="283419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8451760" y="393305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092280" y="4352328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   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487186" y="39759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8451760" y="336940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587102" y="335699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7715350" y="3364877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837493" y="394798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837493" y="443711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744204" y="4407495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8468089" y="439776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435431" y="2852936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468676" y="2852936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7504" y="48691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изменяется первое слагаемое?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07504" y="530120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7504" y="576873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68676" y="335699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68675" y="3964317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68675" y="4453441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40352" y="391389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4406" y="439188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092280" y="2905780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92280" y="3356992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0232" y="386104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679860" y="333782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290578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668344" y="290578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7703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3" grpId="0"/>
      <p:bldP spid="156" grpId="0"/>
      <p:bldP spid="155" grpId="0"/>
      <p:bldP spid="158" grpId="0"/>
      <p:bldP spid="161" grpId="0"/>
      <p:bldP spid="223" grpId="0"/>
      <p:bldP spid="224" grpId="0"/>
      <p:bldP spid="230" grpId="0"/>
      <p:bldP spid="232" grpId="0"/>
      <p:bldP spid="233" grpId="0"/>
      <p:bldP spid="234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2965</TotalTime>
  <Words>1557</Words>
  <Application>Microsoft Office PowerPoint</Application>
  <PresentationFormat>Экран (4:3)</PresentationFormat>
  <Paragraphs>541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274</cp:revision>
  <dcterms:created xsi:type="dcterms:W3CDTF">2010-10-26T14:31:01Z</dcterms:created>
  <dcterms:modified xsi:type="dcterms:W3CDTF">2012-11-13T23:32:37Z</dcterms:modified>
</cp:coreProperties>
</file>