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0" r:id="rId2"/>
    <p:sldId id="266" r:id="rId3"/>
    <p:sldId id="262" r:id="rId4"/>
    <p:sldId id="267" r:id="rId5"/>
    <p:sldId id="273" r:id="rId6"/>
    <p:sldId id="274" r:id="rId7"/>
    <p:sldId id="289" r:id="rId8"/>
    <p:sldId id="281" r:id="rId9"/>
    <p:sldId id="283" r:id="rId10"/>
  </p:sldIdLst>
  <p:sldSz cx="9144000" cy="6858000" type="screen4x3"/>
  <p:notesSz cx="6858000" cy="9144000"/>
  <p:photoAlbum showCaptions="1" layout="1pic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15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5F871-244E-4861-9784-165973911067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80988-A716-48DA-B205-C805688C1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9A757-9585-48C4-A47A-C7F70D7B661D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DC8BB-165E-425E-B466-43442E651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F08A4-FE07-4E67-9877-6397068F7877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D7D38-E329-40A5-9786-597CB752D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81FC4-61AB-40C5-84BB-9B8B24269403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62F3D-DB42-4B84-99DC-0BAA48EFB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EBCC1-35FA-4663-AA76-AEE49B82FA4C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5F7F-84E3-4851-8919-A3754F7A3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835BA-F5A7-4A20-82F3-141C40DB0F42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5D105-0A6D-4BCC-A3D1-5692F99B9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E230A-C39C-4CCC-9499-A70B8919D3B3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FCB7-B11F-4734-B185-351119558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6A4-C2D4-4870-B7A3-6F5803C99121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4AE46-309E-41D7-B3E3-235709155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FA86C-BA25-405E-A15B-09F1D6BD5A70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FAF09-448F-4773-AEB1-47DEFB400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6530C-468A-494C-AF4A-416229771888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1AE7F-32B5-4839-968E-0FF647E32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408EB-58FF-4279-8C91-164EFAF7BCF0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01FD9-0302-48D5-8FE2-79E608AA8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F8A71CD-798C-48A8-8C61-F3C5CEC26BAF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E3F0845-07BE-4A32-B40B-B1749AC77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0" r:id="rId4"/>
    <p:sldLayoutId id="2147483786" r:id="rId5"/>
    <p:sldLayoutId id="2147483781" r:id="rId6"/>
    <p:sldLayoutId id="2147483787" r:id="rId7"/>
    <p:sldLayoutId id="2147483788" r:id="rId8"/>
    <p:sldLayoutId id="2147483789" r:id="rId9"/>
    <p:sldLayoutId id="2147483782" r:id="rId10"/>
    <p:sldLayoutId id="214748379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9050" y="549275"/>
            <a:ext cx="9124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Государственное бюджетное дошкольное</a:t>
            </a:r>
            <a:br>
              <a:rPr lang="ru-RU"/>
            </a:br>
            <a:r>
              <a:rPr lang="ru-RU"/>
              <a:t>образовательное учреждение</a:t>
            </a:r>
            <a:br>
              <a:rPr lang="ru-RU"/>
            </a:br>
            <a:r>
              <a:rPr lang="ru-RU"/>
              <a:t>детский сад № 86</a:t>
            </a:r>
            <a:br>
              <a:rPr lang="ru-RU"/>
            </a:br>
            <a:r>
              <a:rPr lang="ru-RU"/>
              <a:t>Красносельского района Санкт-Петербурга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827088" y="2636838"/>
            <a:ext cx="7508875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/>
              <a:t>Презентация</a:t>
            </a:r>
            <a:endParaRPr lang="ru-RU" dirty="0"/>
          </a:p>
          <a:p>
            <a:pPr algn="ctr"/>
            <a:r>
              <a:rPr lang="ru-RU" dirty="0"/>
              <a:t>На тему: «Признаки весны»</a:t>
            </a:r>
          </a:p>
          <a:p>
            <a:pPr algn="ctr"/>
            <a:r>
              <a:rPr lang="ru-RU" dirty="0"/>
              <a:t>для детей средней и старшей группы</a:t>
            </a:r>
          </a:p>
          <a:p>
            <a:pPr algn="ctr"/>
            <a:r>
              <a:rPr lang="ru-RU" dirty="0"/>
              <a:t>Выполнила: </a:t>
            </a:r>
            <a:r>
              <a:rPr lang="ru-RU" dirty="0" err="1"/>
              <a:t>Тыщенко</a:t>
            </a:r>
            <a:r>
              <a:rPr lang="ru-RU" dirty="0"/>
              <a:t> Марина Николаевна</a:t>
            </a:r>
          </a:p>
          <a:p>
            <a:pPr algn="ctr"/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Санкт-Петербург 2013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 noGrp="1" noUngrp="1" noChangeAspect="1"/>
          </p:cNvGrpSpPr>
          <p:nvPr/>
        </p:nvGrpSpPr>
        <p:grpSpPr bwMode="auto">
          <a:xfrm>
            <a:off x="107950" y="188913"/>
            <a:ext cx="4535488" cy="3743325"/>
            <a:chOff x="1017588" y="685800"/>
            <a:chExt cx="7108825" cy="5867400"/>
          </a:xfrm>
        </p:grpSpPr>
        <p:pic>
          <p:nvPicPr>
            <p:cNvPr id="13316" name="Рисунок 1" descr="picturecontent-pid-1f5a4.jpg"/>
            <p:cNvPicPr>
              <a:picLocks noRot="1" noChangeAspect="1" noMove="1" noResize="1"/>
            </p:cNvPicPr>
            <p:nvPr isPhoto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17588" y="685800"/>
              <a:ext cx="7108825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1017588" y="6209815"/>
              <a:ext cx="7108825" cy="343385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atin typeface="Arial" pitchFamily="34" charset="0"/>
                  <a:cs typeface="Arial" pitchFamily="34" charset="0"/>
                </a:rPr>
                <a:t>Весной появляются проталины, а на проталинах первые цветы</a:t>
              </a:r>
            </a:p>
          </p:txBody>
        </p:sp>
      </p:grpSp>
      <p:pic>
        <p:nvPicPr>
          <p:cNvPr id="14339" name="Рисунок 5" descr="32207675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852738"/>
            <a:ext cx="4259262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de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ac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de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ac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de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ac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 noGrp="1" noUngrp="1" noChangeAspect="1"/>
          </p:cNvGrpSpPr>
          <p:nvPr/>
        </p:nvGrpSpPr>
        <p:grpSpPr bwMode="auto">
          <a:xfrm>
            <a:off x="2051720" y="548680"/>
            <a:ext cx="5184775" cy="3862388"/>
            <a:chOff x="685800" y="838200"/>
            <a:chExt cx="7772400" cy="5561013"/>
          </a:xfrm>
        </p:grpSpPr>
        <p:pic>
          <p:nvPicPr>
            <p:cNvPr id="14340" name="Рисунок 1" descr="Bankoboev.Ru_vesennyaya_kapel.jpg"/>
            <p:cNvPicPr>
              <a:picLocks noRot="1" noChangeAspect="1" noMove="1" noResize="1"/>
            </p:cNvPicPr>
            <p:nvPr isPhoto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" y="838200"/>
              <a:ext cx="7772400" cy="5180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685800" y="6056364"/>
              <a:ext cx="7772400" cy="3428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dirty="0"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dirty="0"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dirty="0"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dirty="0"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dirty="0"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atin typeface="Arial" pitchFamily="34" charset="0"/>
                  <a:cs typeface="Arial" pitchFamily="34" charset="0"/>
                </a:rPr>
                <a:t>Весной тают сосульки и бывает капель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 noGrp="1" noUngrp="1" noChangeAspect="1"/>
          </p:cNvGrpSpPr>
          <p:nvPr/>
        </p:nvGrpSpPr>
        <p:grpSpPr bwMode="auto">
          <a:xfrm>
            <a:off x="688975" y="685800"/>
            <a:ext cx="7764463" cy="5867400"/>
            <a:chOff x="688975" y="685800"/>
            <a:chExt cx="7764463" cy="5867400"/>
          </a:xfrm>
        </p:grpSpPr>
        <p:pic>
          <p:nvPicPr>
            <p:cNvPr id="16387" name="Рисунок 1" descr="pochka.jpg"/>
            <p:cNvPicPr>
              <a:picLocks noRot="1" noChangeAspect="1" noMove="1" noResize="1"/>
            </p:cNvPicPr>
            <p:nvPr isPhoto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8975" y="685800"/>
              <a:ext cx="7764463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688975" y="6210300"/>
              <a:ext cx="77644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atin typeface="Arial" pitchFamily="34" charset="0"/>
                  <a:cs typeface="Arial" pitchFamily="34" charset="0"/>
                </a:rPr>
                <a:t>Весной на деревьях появляются почки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 noGrp="1" noUngrp="1" noChangeAspect="1"/>
          </p:cNvGrpSpPr>
          <p:nvPr/>
        </p:nvGrpSpPr>
        <p:grpSpPr bwMode="auto">
          <a:xfrm>
            <a:off x="1042988" y="476250"/>
            <a:ext cx="7593012" cy="5867400"/>
            <a:chOff x="774700" y="685800"/>
            <a:chExt cx="7593013" cy="5867400"/>
          </a:xfrm>
        </p:grpSpPr>
        <p:pic>
          <p:nvPicPr>
            <p:cNvPr id="18435" name="Рисунок 1" descr="Рисунок3.png"/>
            <p:cNvPicPr>
              <a:picLocks noRot="1" noChangeAspect="1" noMove="1" noResize="1"/>
            </p:cNvPicPr>
            <p:nvPr isPhoto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4700" y="685800"/>
              <a:ext cx="7593013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774700" y="6210300"/>
              <a:ext cx="75930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atin typeface="Arial" pitchFamily="34" charset="0"/>
                  <a:cs typeface="Arial" pitchFamily="34" charset="0"/>
                </a:rPr>
                <a:t>Просыпается</a:t>
              </a:r>
              <a:r>
                <a:rPr lang="ru-RU" sz="2400" b="1" dirty="0">
                  <a:latin typeface="+mn-lt"/>
                  <a:cs typeface="+mn-cs"/>
                </a:rPr>
                <a:t> </a:t>
              </a:r>
              <a:r>
                <a:rPr lang="ru-RU" sz="2400" b="1" dirty="0">
                  <a:latin typeface="Arial" pitchFamily="34" charset="0"/>
                  <a:cs typeface="Arial" pitchFamily="34" charset="0"/>
                </a:rPr>
                <a:t>в берлоге медведь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Прямоугольник 2"/>
          <p:cNvSpPr>
            <a:spLocks noChangeArrowheads="1"/>
          </p:cNvSpPr>
          <p:nvPr/>
        </p:nvSpPr>
        <p:spPr bwMode="auto">
          <a:xfrm>
            <a:off x="250825" y="5372391"/>
            <a:ext cx="8424863" cy="100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/>
              <a:t>Белочка</a:t>
            </a:r>
            <a:r>
              <a:rPr lang="ru-RU" sz="2400"/>
              <a:t> </a:t>
            </a:r>
            <a:r>
              <a:rPr lang="ru-RU" sz="2400" b="1"/>
              <a:t>меняет цвет шубки</a:t>
            </a:r>
          </a:p>
        </p:txBody>
      </p:sp>
      <p:pic>
        <p:nvPicPr>
          <p:cNvPr id="15363" name="Рисунок 4" descr="Рисунок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052736"/>
            <a:ext cx="4537075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3850" y="692150"/>
            <a:ext cx="8351838" cy="732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i="1" dirty="0"/>
              <a:t>Признаки весны: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dirty="0"/>
              <a:t> </a:t>
            </a:r>
            <a:r>
              <a:rPr lang="ru-RU" sz="2000" i="1" dirty="0"/>
              <a:t>солнышко светит ярче и греет теплее;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i="1" dirty="0"/>
              <a:t> появляются проталины;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i="1" dirty="0"/>
              <a:t> тают сосульки и бывает капель;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i="1" dirty="0"/>
              <a:t> тает снег и бегут ручейки;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i="1" dirty="0"/>
              <a:t> на деревьях появляются почки;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i="1" dirty="0"/>
              <a:t> прилетают птицы;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i="1" dirty="0"/>
              <a:t>Просыпается в берлоге медведь;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i="1" dirty="0"/>
              <a:t> белочка меняет цвет шубки;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i="1" dirty="0"/>
              <a:t> люди одевают весеннюю одежду.</a:t>
            </a:r>
          </a:p>
          <a:p>
            <a:pPr>
              <a:buFont typeface="Wingdings" pitchFamily="2" charset="2"/>
              <a:buChar char="§"/>
            </a:pPr>
            <a:endParaRPr lang="ru-RU" sz="2000" dirty="0"/>
          </a:p>
          <a:p>
            <a:pPr>
              <a:buFont typeface="Wingdings" pitchFamily="2" charset="2"/>
              <a:buChar char="§"/>
            </a:pPr>
            <a:endParaRPr lang="ru-RU" sz="2000" dirty="0"/>
          </a:p>
          <a:p>
            <a:pPr>
              <a:buFont typeface="Wingdings" pitchFamily="2" charset="2"/>
              <a:buChar char="§"/>
            </a:pPr>
            <a:endParaRPr lang="ru-RU" sz="2000" dirty="0"/>
          </a:p>
          <a:p>
            <a:pPr>
              <a:buFont typeface="Wingdings" pitchFamily="2" charset="2"/>
              <a:buChar char="§"/>
            </a:pPr>
            <a:endParaRPr lang="ru-RU" sz="2000" dirty="0"/>
          </a:p>
          <a:p>
            <a:pPr>
              <a:buFont typeface="Wingdings" pitchFamily="2" charset="2"/>
              <a:buChar char="§"/>
            </a:pPr>
            <a:endParaRPr lang="ru-RU" sz="2000" dirty="0"/>
          </a:p>
          <a:p>
            <a:endParaRPr lang="ru-RU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86000" y="282892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Хожу в пушистой шубке, </a:t>
            </a:r>
            <a:br>
              <a:rPr lang="ru-RU" b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Живу в густом лесу</a:t>
            </a:r>
            <a:br>
              <a:rPr lang="ru-RU" b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В лесу на старом дубе </a:t>
            </a:r>
            <a:br>
              <a:rPr lang="ru-RU" b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Орешки я грызу</a:t>
            </a:r>
          </a:p>
        </p:txBody>
      </p:sp>
      <p:pic>
        <p:nvPicPr>
          <p:cNvPr id="6" name="Рисунок 5" descr="1294096283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49275"/>
            <a:ext cx="24701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lisa-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149725"/>
            <a:ext cx="2881313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480px-Canis_lupus_layin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620713"/>
            <a:ext cx="223361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belk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3429000"/>
            <a:ext cx="26257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4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4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4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4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4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39 -1.02244E-6 L -0.34045 -1.02244E-6 " pathEditMode="relative" ptsTypes="AA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4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045 -1.02244E-6 L -0.34045 -0.23086 " pathEditMode="relative" ptsTypes="AA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4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3850" y="2565400"/>
            <a:ext cx="84724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/>
              <a:t>Спасибо за внимание!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414</TotalTime>
  <Words>117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samsung</dc:creator>
  <cp:lastModifiedBy>samsung</cp:lastModifiedBy>
  <cp:revision>54</cp:revision>
  <dcterms:created xsi:type="dcterms:W3CDTF">2013-12-22T08:48:24Z</dcterms:created>
  <dcterms:modified xsi:type="dcterms:W3CDTF">2014-02-24T15:10:59Z</dcterms:modified>
</cp:coreProperties>
</file>