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7078767-FAFC-4400-B797-F18EC2AA134B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F25DF5-7A3B-473E-9B00-9130EE186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78767-FAFC-4400-B797-F18EC2AA134B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25DF5-7A3B-473E-9B00-9130EE186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78767-FAFC-4400-B797-F18EC2AA134B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25DF5-7A3B-473E-9B00-9130EE186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DC030-9B85-48FB-A43A-118A28EF7F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E5F36-DD86-46F7-9AB1-90E057202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4B69A-AA11-4C91-8A0A-406D704E7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93CC5-5B0C-4D7E-A276-3E33780CA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D3C5A-BF66-46CC-8602-DD5084BC3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D8C07-4DCA-4D47-B1B8-5CDA953D7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7BE88-FC06-4F25-B136-2A48DAC9C9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9910E-FFB9-4D51-9853-31D3BBD1B8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78767-FAFC-4400-B797-F18EC2AA134B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25DF5-7A3B-473E-9B00-9130EE186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F3251-71E0-456B-9E53-42895A49D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713BB-4ADD-4696-B337-79BE24289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02D9B0-10A5-49AB-8B3A-A55FBFE40F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78767-FAFC-4400-B797-F18EC2AA134B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25DF5-7A3B-473E-9B00-9130EE186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78767-FAFC-4400-B797-F18EC2AA134B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25DF5-7A3B-473E-9B00-9130EE186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78767-FAFC-4400-B797-F18EC2AA134B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25DF5-7A3B-473E-9B00-9130EE186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78767-FAFC-4400-B797-F18EC2AA134B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25DF5-7A3B-473E-9B00-9130EE186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78767-FAFC-4400-B797-F18EC2AA134B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25DF5-7A3B-473E-9B00-9130EE186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78767-FAFC-4400-B797-F18EC2AA134B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25DF5-7A3B-473E-9B00-9130EE186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078767-FAFC-4400-B797-F18EC2AA134B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F25DF5-7A3B-473E-9B00-9130EE186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7078767-FAFC-4400-B797-F18EC2AA134B}" type="datetimeFigureOut">
              <a:rPr lang="ru-RU" smtClean="0"/>
              <a:pPr/>
              <a:t>04.02.2014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CF25DF5-7A3B-473E-9B00-9130EE186C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B6D60FB-997E-4269-964C-896F4B55B5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11" Type="http://schemas.openxmlformats.org/officeDocument/2006/relationships/image" Target="../media/image90.jpeg"/><Relationship Id="rId5" Type="http://schemas.openxmlformats.org/officeDocument/2006/relationships/image" Target="../media/image84.jpeg"/><Relationship Id="rId10" Type="http://schemas.openxmlformats.org/officeDocument/2006/relationships/image" Target="../media/image89.jpeg"/><Relationship Id="rId4" Type="http://schemas.openxmlformats.org/officeDocument/2006/relationships/image" Target="../media/image83.jpeg"/><Relationship Id="rId9" Type="http://schemas.openxmlformats.org/officeDocument/2006/relationships/image" Target="../media/image8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285729"/>
            <a:ext cx="6929486" cy="1500197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0070C0"/>
                </a:solidFill>
                <a:latin typeface="Comic Sans MS" pitchFamily="66" charset="0"/>
              </a:rPr>
              <a:t>Удивительный мир камней</a:t>
            </a:r>
            <a:endParaRPr lang="ru-RU" sz="4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1928802"/>
            <a:ext cx="6715172" cy="471490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Необозрим, сказочно интересный мир камня.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 descr="агат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488" y="3643314"/>
            <a:ext cx="3357566" cy="2518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ворец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142852"/>
            <a:ext cx="8572560" cy="3523488"/>
          </a:xfrm>
          <a:prstGeom prst="rect">
            <a:avLst/>
          </a:prstGeom>
        </p:spPr>
      </p:pic>
      <p:pic>
        <p:nvPicPr>
          <p:cNvPr id="3" name="Рисунок 2" descr="здания из цветного камня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3786190"/>
            <a:ext cx="2799005" cy="2909240"/>
          </a:xfrm>
          <a:prstGeom prst="rect">
            <a:avLst/>
          </a:prstGeom>
        </p:spPr>
      </p:pic>
      <p:pic>
        <p:nvPicPr>
          <p:cNvPr id="4" name="Рисунок 3" descr="теремной дворец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286116" y="3786190"/>
            <a:ext cx="2428892" cy="2962063"/>
          </a:xfrm>
          <a:prstGeom prst="rect">
            <a:avLst/>
          </a:prstGeom>
        </p:spPr>
      </p:pic>
      <p:pic>
        <p:nvPicPr>
          <p:cNvPr id="5" name="Рисунок 4" descr="13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215074" y="3760861"/>
            <a:ext cx="2286016" cy="294950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ранит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1785926"/>
            <a:ext cx="3929090" cy="2946818"/>
          </a:xfrm>
          <a:prstGeom prst="rect">
            <a:avLst/>
          </a:prstGeom>
        </p:spPr>
      </p:pic>
      <p:pic>
        <p:nvPicPr>
          <p:cNvPr id="4" name="Рисунок 3" descr="гранитовая дувушк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3" y="142852"/>
            <a:ext cx="3214710" cy="4834151"/>
          </a:xfrm>
          <a:prstGeom prst="rect">
            <a:avLst/>
          </a:prstGeom>
        </p:spPr>
      </p:pic>
      <p:pic>
        <p:nvPicPr>
          <p:cNvPr id="5" name="Рисунок 4" descr="гранитовые атланты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57884" y="142852"/>
            <a:ext cx="3091821" cy="4597503"/>
          </a:xfrm>
          <a:prstGeom prst="rect">
            <a:avLst/>
          </a:prstGeom>
        </p:spPr>
      </p:pic>
      <p:pic>
        <p:nvPicPr>
          <p:cNvPr id="6" name="Рисунок 5" descr="лев из гранита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000364" y="4214818"/>
            <a:ext cx="3386134" cy="253960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5530_imag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14282" y="214290"/>
            <a:ext cx="3908062" cy="25717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134742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57818" y="214290"/>
            <a:ext cx="3571880" cy="23812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mramor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57158" y="4071942"/>
            <a:ext cx="3540132" cy="24390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naturalnyy_kamen_granit_mramor_oniks_53248.jpe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00628" y="4143380"/>
            <a:ext cx="3886200" cy="25003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мрамор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4546" y="1714488"/>
            <a:ext cx="4957797" cy="32333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нгел мрамор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142851"/>
            <a:ext cx="3786214" cy="4119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лебеди мрамор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3929066"/>
            <a:ext cx="4179093" cy="27860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чаша садовая мрамор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72198" y="3337150"/>
            <a:ext cx="2928937" cy="3347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азноцв.камни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86075" y="1747837"/>
            <a:ext cx="3614751" cy="3454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0b2bbceb940681f13d296d5c7be627d4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142852"/>
            <a:ext cx="3596805" cy="3297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0b2b506501695e0b7807cb6318e87cc1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47002" y="142853"/>
            <a:ext cx="3938249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74295943_a3096d564c1ft_a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8596" y="3569584"/>
            <a:ext cx="2786082" cy="3074125"/>
          </a:xfrm>
          <a:prstGeom prst="rect">
            <a:avLst/>
          </a:prstGeom>
        </p:spPr>
      </p:pic>
      <p:pic>
        <p:nvPicPr>
          <p:cNvPr id="6" name="Рисунок 5" descr="кружка из нефрита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143504" y="3429000"/>
            <a:ext cx="3609334" cy="3298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.на камнях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142852"/>
            <a:ext cx="571500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каменная книг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14942" y="2928934"/>
            <a:ext cx="3746504" cy="374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усь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00496" y="214290"/>
            <a:ext cx="4696026" cy="35404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74298210_2804730_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142852"/>
            <a:ext cx="3786214" cy="283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Камни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14282" y="3519604"/>
            <a:ext cx="4214842" cy="318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разные камни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429256" y="3607359"/>
            <a:ext cx="3429025" cy="3088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рагоц.камн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2844" y="142852"/>
            <a:ext cx="3615816" cy="2714644"/>
          </a:xfrm>
          <a:prstGeom prst="rect">
            <a:avLst/>
          </a:prstGeom>
        </p:spPr>
      </p:pic>
      <p:pic>
        <p:nvPicPr>
          <p:cNvPr id="3" name="Рисунок 2" descr="самоцв.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643438" y="3786190"/>
            <a:ext cx="4276725" cy="2857500"/>
          </a:xfrm>
          <a:prstGeom prst="rect">
            <a:avLst/>
          </a:prstGeom>
        </p:spPr>
      </p:pic>
      <p:pic>
        <p:nvPicPr>
          <p:cNvPr id="4" name="Рисунок 3" descr="русский купец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71736" y="1611990"/>
            <a:ext cx="3071834" cy="41299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алахит 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214546" y="2000240"/>
            <a:ext cx="4929222" cy="2868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малахитовая шкатулк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4" y="142852"/>
            <a:ext cx="278608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малах.сувениры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142852"/>
            <a:ext cx="2682900" cy="2540024"/>
          </a:xfrm>
          <a:prstGeom prst="rect">
            <a:avLst/>
          </a:prstGeom>
        </p:spPr>
      </p:pic>
      <p:pic>
        <p:nvPicPr>
          <p:cNvPr id="5" name="Рисунок 4" descr="малах.украшения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4282" y="4015348"/>
            <a:ext cx="2928958" cy="2653636"/>
          </a:xfrm>
          <a:prstGeom prst="rect">
            <a:avLst/>
          </a:prstGeom>
        </p:spPr>
      </p:pic>
      <p:pic>
        <p:nvPicPr>
          <p:cNvPr id="6" name="Рисунок 5" descr="3982malachite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786446" y="4286256"/>
            <a:ext cx="3161399" cy="235745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рдолик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2357430"/>
            <a:ext cx="3167078" cy="2209589"/>
          </a:xfrm>
          <a:prstGeom prst="rect">
            <a:avLst/>
          </a:prstGeom>
        </p:spPr>
      </p:pic>
      <p:pic>
        <p:nvPicPr>
          <p:cNvPr id="4" name="Рисунок 3" descr="украшение из сердолика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78" y="142852"/>
            <a:ext cx="306611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укр.сердолик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669778" y="142852"/>
            <a:ext cx="3188501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perstnis_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4282" y="4396736"/>
            <a:ext cx="3143272" cy="2284111"/>
          </a:xfrm>
          <a:prstGeom prst="rect">
            <a:avLst/>
          </a:prstGeom>
        </p:spPr>
      </p:pic>
      <p:pic>
        <p:nvPicPr>
          <p:cNvPr id="7" name="Рисунок 6" descr="сердоликовая галька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357950" y="4071942"/>
            <a:ext cx="2619380" cy="2619380"/>
          </a:xfrm>
          <a:prstGeom prst="rect">
            <a:avLst/>
          </a:prstGeom>
        </p:spPr>
      </p:pic>
      <p:pic>
        <p:nvPicPr>
          <p:cNvPr id="8" name="Рисунок 7" descr="biser.info_5067416294971f28fe9fab_o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571736" y="1928802"/>
            <a:ext cx="4238628" cy="317897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663017" cy="1143000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Comic Sans MS" pitchFamily="66" charset="0"/>
              </a:rPr>
              <a:t>У малахита, гранита, горного хрусталя, агата, аметиста, гальки на берегу, у каждого камня – своя необычная история жизни.</a:t>
            </a:r>
            <a:endParaRPr lang="ru-RU" sz="24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малахит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14348" y="1714488"/>
            <a:ext cx="2357454" cy="1785950"/>
          </a:xfrm>
        </p:spPr>
      </p:pic>
      <p:pic>
        <p:nvPicPr>
          <p:cNvPr id="5" name="Рисунок 4" descr="гранат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428992" y="1714488"/>
            <a:ext cx="2614172" cy="1859330"/>
          </a:xfrm>
          <a:prstGeom prst="rect">
            <a:avLst/>
          </a:prstGeom>
        </p:spPr>
      </p:pic>
      <p:pic>
        <p:nvPicPr>
          <p:cNvPr id="6" name="Рисунок 5" descr="горный хрусталь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20201" y="1714488"/>
            <a:ext cx="2471369" cy="1857388"/>
          </a:xfrm>
          <a:prstGeom prst="rect">
            <a:avLst/>
          </a:prstGeom>
        </p:spPr>
      </p:pic>
      <p:pic>
        <p:nvPicPr>
          <p:cNvPr id="7" name="Рисунок 6" descr="агат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1472" y="4286256"/>
            <a:ext cx="2500330" cy="1875248"/>
          </a:xfrm>
          <a:prstGeom prst="rect">
            <a:avLst/>
          </a:prstGeom>
        </p:spPr>
      </p:pic>
      <p:pic>
        <p:nvPicPr>
          <p:cNvPr id="8" name="Рисунок 7" descr="аметист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428992" y="4405303"/>
            <a:ext cx="2143140" cy="1785950"/>
          </a:xfrm>
          <a:prstGeom prst="rect">
            <a:avLst/>
          </a:prstGeom>
        </p:spPr>
      </p:pic>
      <p:pic>
        <p:nvPicPr>
          <p:cNvPr id="9" name="Рисунок 8" descr="galka_rechnaia_1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286512" y="4357694"/>
            <a:ext cx="2500330" cy="18752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1241716_large_akvamarin_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14290"/>
            <a:ext cx="2881316" cy="2737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2799458_1253800353ametist_fio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143240" y="285728"/>
            <a:ext cx="3062885" cy="2500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1309878919_79cff2e2d49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2928934"/>
            <a:ext cx="3286148" cy="2334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320569409_01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704844" y="2983690"/>
            <a:ext cx="2938858" cy="2231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Luniy_Kamen.jpe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072414" y="428604"/>
            <a:ext cx="269535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драгоц.камни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000760" y="4500570"/>
            <a:ext cx="2913054" cy="2187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корич.камушки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85720" y="4143380"/>
            <a:ext cx="2519364" cy="2529462"/>
          </a:xfrm>
          <a:prstGeom prst="rect">
            <a:avLst/>
          </a:prstGeom>
        </p:spPr>
      </p:pic>
      <p:pic>
        <p:nvPicPr>
          <p:cNvPr id="9" name="Рисунок 8" descr="74298210_2804730_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357554" y="4429132"/>
            <a:ext cx="3087678" cy="2315759"/>
          </a:xfrm>
          <a:prstGeom prst="rect">
            <a:avLst/>
          </a:prstGeom>
        </p:spPr>
      </p:pic>
      <p:pic>
        <p:nvPicPr>
          <p:cNvPr id="10" name="Рисунок 9" descr="голубые камушки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429388" y="2714620"/>
            <a:ext cx="2476496" cy="1857372"/>
          </a:xfrm>
          <a:prstGeom prst="rect">
            <a:avLst/>
          </a:prstGeom>
        </p:spPr>
      </p:pic>
      <p:pic>
        <p:nvPicPr>
          <p:cNvPr id="12" name="Рисунок 11" descr="1316537245_0-8-695x391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142844" y="142852"/>
            <a:ext cx="8786874" cy="65722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663017" cy="1143000"/>
          </a:xfrm>
        </p:spPr>
        <p:txBody>
          <a:bodyPr/>
          <a:lstStyle/>
          <a:p>
            <a:pPr algn="ctr"/>
            <a:r>
              <a:rPr lang="ru-RU" sz="5400" dirty="0" smtClean="0">
                <a:solidFill>
                  <a:srgbClr val="993300"/>
                </a:solidFill>
                <a:latin typeface="Comic Sans MS" pitchFamily="66" charset="0"/>
              </a:rPr>
              <a:t>Каменный век</a:t>
            </a:r>
            <a:endParaRPr lang="ru-RU" sz="5400" dirty="0">
              <a:solidFill>
                <a:srgbClr val="993300"/>
              </a:solidFill>
              <a:latin typeface="Comic Sans MS" pitchFamily="66" charset="0"/>
            </a:endParaRPr>
          </a:p>
        </p:txBody>
      </p:sp>
      <p:pic>
        <p:nvPicPr>
          <p:cNvPr id="4" name="Содержимое 3" descr="первобытный человек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472" y="1500174"/>
            <a:ext cx="2000264" cy="1538665"/>
          </a:xfrm>
        </p:spPr>
      </p:pic>
      <p:pic>
        <p:nvPicPr>
          <p:cNvPr id="5" name="Рисунок 4" descr="каменные молотки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000364" y="1428736"/>
            <a:ext cx="1736340" cy="1785950"/>
          </a:xfrm>
          <a:prstGeom prst="rect">
            <a:avLst/>
          </a:prstGeom>
        </p:spPr>
      </p:pic>
      <p:pic>
        <p:nvPicPr>
          <p:cNvPr id="6" name="Рисунок 5" descr="изделия людей каменного век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29322" y="1500174"/>
            <a:ext cx="1928827" cy="1446620"/>
          </a:xfrm>
          <a:prstGeom prst="rect">
            <a:avLst/>
          </a:prstGeom>
        </p:spPr>
      </p:pic>
      <p:pic>
        <p:nvPicPr>
          <p:cNvPr id="7" name="Рисунок 6" descr="наконечник из камня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400000">
            <a:off x="-43410" y="4115319"/>
            <a:ext cx="2786057" cy="1270542"/>
          </a:xfrm>
          <a:prstGeom prst="rect">
            <a:avLst/>
          </a:prstGeom>
        </p:spPr>
      </p:pic>
      <p:pic>
        <p:nvPicPr>
          <p:cNvPr id="8" name="Рисунок 7" descr="жернова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428860" y="3357562"/>
            <a:ext cx="3027988" cy="2289159"/>
          </a:xfrm>
          <a:prstGeom prst="rect">
            <a:avLst/>
          </a:prstGeom>
        </p:spPr>
      </p:pic>
      <p:pic>
        <p:nvPicPr>
          <p:cNvPr id="9" name="Рисунок 8" descr="древн.укр.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5643570" y="3357562"/>
            <a:ext cx="2928958" cy="235745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ефрит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643174" y="1643050"/>
            <a:ext cx="3786214" cy="3601528"/>
          </a:xfrm>
          <a:prstGeom prst="rect">
            <a:avLst/>
          </a:prstGeom>
        </p:spPr>
      </p:pic>
      <p:pic>
        <p:nvPicPr>
          <p:cNvPr id="3" name="Рисунок 2" descr="0_7de04_91b61d0e_XL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52"/>
            <a:ext cx="3071834" cy="3071834"/>
          </a:xfrm>
          <a:prstGeom prst="rect">
            <a:avLst/>
          </a:prstGeom>
        </p:spPr>
      </p:pic>
      <p:pic>
        <p:nvPicPr>
          <p:cNvPr id="4" name="Рисунок 3" descr="1354542599_nefrit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83156" y="4143380"/>
            <a:ext cx="3522504" cy="2357454"/>
          </a:xfrm>
          <a:prstGeom prst="rect">
            <a:avLst/>
          </a:prstGeom>
        </p:spPr>
      </p:pic>
      <p:pic>
        <p:nvPicPr>
          <p:cNvPr id="5" name="Рисунок 4" descr="нефритовый дракон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715008" y="214290"/>
            <a:ext cx="3214690" cy="2239567"/>
          </a:xfrm>
          <a:prstGeom prst="rect">
            <a:avLst/>
          </a:prstGeom>
        </p:spPr>
      </p:pic>
      <p:pic>
        <p:nvPicPr>
          <p:cNvPr id="6" name="Рисунок 5" descr="кружка из нефрита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42844" y="4071942"/>
            <a:ext cx="2894954" cy="264558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емень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57158" y="214290"/>
            <a:ext cx="4071967" cy="2986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обсидиан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04775" y="357166"/>
            <a:ext cx="402737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скребки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14282" y="3643314"/>
            <a:ext cx="4086254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наконечники древние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14876" y="3500438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елени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379357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пирофилит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385750" y="3500438"/>
            <a:ext cx="4582045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халцедон 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3710158"/>
            <a:ext cx="3857652" cy="26540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тальк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252150" y="214290"/>
            <a:ext cx="3320357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ладка из камня.jpe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14282" y="214290"/>
            <a:ext cx="3889378" cy="2660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архитектура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14876" y="3271118"/>
            <a:ext cx="4071966" cy="3267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скульпт.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279" y="142853"/>
            <a:ext cx="305824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ювелирн.изд.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14282" y="3214686"/>
            <a:ext cx="4349752" cy="3262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резьба по камню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643174" y="2357430"/>
            <a:ext cx="3929090" cy="294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вестняк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9908" y="285728"/>
            <a:ext cx="426441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дом из камня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06509" y="285728"/>
            <a:ext cx="4423189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стена из необработанного камня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14282" y="3182936"/>
            <a:ext cx="4286280" cy="3190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кирпич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3055" y="4071942"/>
            <a:ext cx="2667019" cy="20002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шня из тесанного камн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0877" y="357166"/>
            <a:ext cx="3991063" cy="5572164"/>
          </a:xfrm>
          <a:prstGeom prst="rect">
            <a:avLst/>
          </a:prstGeom>
        </p:spPr>
      </p:pic>
      <p:pic>
        <p:nvPicPr>
          <p:cNvPr id="3" name="Рисунок 2" descr="тёс.кам.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6248" y="1500174"/>
            <a:ext cx="4714882" cy="33669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delikatny blekit">
  <a:themeElements>
    <a:clrScheme name="Тема Office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FFFF"/>
      </a:lt1>
      <a:dk2>
        <a:srgbClr val="000000"/>
      </a:dk2>
      <a:lt2>
        <a:srgbClr val="B2B2B2"/>
      </a:lt2>
      <a:accent1>
        <a:srgbClr val="318C23"/>
      </a:accent1>
      <a:accent2>
        <a:srgbClr val="3268A6"/>
      </a:accent2>
      <a:accent3>
        <a:srgbClr val="E2FFFF"/>
      </a:accent3>
      <a:accent4>
        <a:srgbClr val="000000"/>
      </a:accent4>
      <a:accent5>
        <a:srgbClr val="ADC5AC"/>
      </a:accent5>
      <a:accent6>
        <a:srgbClr val="2C5E96"/>
      </a:accent6>
      <a:hlink>
        <a:srgbClr val="006E6E"/>
      </a:hlink>
      <a:folHlink>
        <a:srgbClr val="4B468C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E2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E2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E2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E2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8C8C"/>
        </a:accent1>
        <a:accent2>
          <a:srgbClr val="008096"/>
        </a:accent2>
        <a:accent3>
          <a:srgbClr val="FFFFFF"/>
        </a:accent3>
        <a:accent4>
          <a:srgbClr val="000000"/>
        </a:accent4>
        <a:accent5>
          <a:srgbClr val="AAC5C5"/>
        </a:accent5>
        <a:accent6>
          <a:srgbClr val="007387"/>
        </a:accent6>
        <a:hlink>
          <a:srgbClr val="007373"/>
        </a:hlink>
        <a:folHlink>
          <a:srgbClr val="0066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18C23"/>
        </a:accent1>
        <a:accent2>
          <a:srgbClr val="3268A6"/>
        </a:accent2>
        <a:accent3>
          <a:srgbClr val="FFFFFF"/>
        </a:accent3>
        <a:accent4>
          <a:srgbClr val="000000"/>
        </a:accent4>
        <a:accent5>
          <a:srgbClr val="ADC5AC"/>
        </a:accent5>
        <a:accent6>
          <a:srgbClr val="2C5E96"/>
        </a:accent6>
        <a:hlink>
          <a:srgbClr val="006E6E"/>
        </a:hlink>
        <a:folHlink>
          <a:srgbClr val="4B46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6B2E"/>
        </a:accent1>
        <a:accent2>
          <a:srgbClr val="007878"/>
        </a:accent2>
        <a:accent3>
          <a:srgbClr val="FFFFFF"/>
        </a:accent3>
        <a:accent4>
          <a:srgbClr val="000000"/>
        </a:accent4>
        <a:accent5>
          <a:srgbClr val="CABAAD"/>
        </a:accent5>
        <a:accent6>
          <a:srgbClr val="006C6C"/>
        </a:accent6>
        <a:hlink>
          <a:srgbClr val="8C3137"/>
        </a:hlink>
        <a:folHlink>
          <a:srgbClr val="802D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7D26"/>
        </a:accent1>
        <a:accent2>
          <a:srgbClr val="A65832"/>
        </a:accent2>
        <a:accent3>
          <a:srgbClr val="FFFFFF"/>
        </a:accent3>
        <a:accent4>
          <a:srgbClr val="000000"/>
        </a:accent4>
        <a:accent5>
          <a:srgbClr val="C0BFAC"/>
        </a:accent5>
        <a:accent6>
          <a:srgbClr val="964F2C"/>
        </a:accent6>
        <a:hlink>
          <a:srgbClr val="006B6B"/>
        </a:hlink>
        <a:folHlink>
          <a:srgbClr val="644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голубое</Template>
  <TotalTime>348</TotalTime>
  <Words>37</Words>
  <Application>Microsoft Office PowerPoint</Application>
  <PresentationFormat>Экран (4:3)</PresentationFormat>
  <Paragraphs>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delikatny blekit</vt:lpstr>
      <vt:lpstr>1_Default Design</vt:lpstr>
      <vt:lpstr>Удивительный мир камней</vt:lpstr>
      <vt:lpstr>У малахита, гранита, горного хрусталя, агата, аметиста, гальки на берегу, у каждого камня – своя необычная история жизни.</vt:lpstr>
      <vt:lpstr>Каменный век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32</cp:revision>
  <dcterms:created xsi:type="dcterms:W3CDTF">2013-10-29T23:17:57Z</dcterms:created>
  <dcterms:modified xsi:type="dcterms:W3CDTF">2014-02-04T02:18:37Z</dcterms:modified>
</cp:coreProperties>
</file>