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6" r:id="rId4"/>
    <p:sldId id="257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Упражнения </a:t>
            </a:r>
          </a:p>
          <a:p>
            <a:pPr algn="ctr"/>
            <a:r>
              <a:rPr lang="ru-RU" sz="4000" dirty="0" smtClean="0"/>
              <a:t>для развития навыка чтения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Быстрое чтение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35480"/>
            <a:ext cx="8858312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темпе скороговорки;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 переходом на незнакомую часть текста;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 помощью упражнения "Бросок – засечка";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 методике В. Эдигей "Анаграммы";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Скорочтение и развитие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35480"/>
            <a:ext cx="8858312" cy="4389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упражнение: "Парные слова";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упражнение: "Мышки спрятались в норки";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чтение текста с прикрытой верхней частью строчки;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упражнение: " Чтение перевернутого текста".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Каков будет результат?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скорость чтения 80 – 90 слов в минуту будет уже к концу 2 класса, к середине 3 класса большая часть детей выйдет на уровень 120 слов в минуту при положительных эмоциях и хорошем настроении у ребенка.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Учебники в помощь</a:t>
            </a:r>
            <a:endParaRPr lang="ru-RU" dirty="0"/>
          </a:p>
        </p:txBody>
      </p:sp>
      <p:pic>
        <p:nvPicPr>
          <p:cNvPr id="4" name="Содержимое 3" descr="D:\26.08.2015\Учебник 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14488"/>
            <a:ext cx="2095500" cy="323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26.08.2015\Учебник 3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24250" y="1809750"/>
            <a:ext cx="2095500" cy="323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D:\26.08.2015\Учебник 1.jpg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715140" y="1785926"/>
            <a:ext cx="2095500" cy="323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D:\26.08.2015\Учебник 4.jpg"/>
          <p:cNvPicPr/>
          <p:nvPr/>
        </p:nvPicPr>
        <p:blipFill>
          <a:blip r:embed="rId5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57356" y="3429000"/>
            <a:ext cx="2112832" cy="324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D:\26.08.2015\Учебник 6.jpg"/>
          <p:cNvPicPr/>
          <p:nvPr/>
        </p:nvPicPr>
        <p:blipFill>
          <a:blip r:embed="rId6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429256" y="3429000"/>
            <a:ext cx="2095500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 наступающим </a:t>
            </a:r>
            <a:br>
              <a:rPr lang="ru-RU" dirty="0" smtClean="0"/>
            </a:br>
            <a:r>
              <a:rPr lang="ru-RU" dirty="0" smtClean="0"/>
              <a:t>новым учебным годом</a:t>
            </a:r>
            <a:endParaRPr lang="ru-RU" dirty="0"/>
          </a:p>
        </p:txBody>
      </p:sp>
      <p:pic>
        <p:nvPicPr>
          <p:cNvPr id="1026" name="Picture 2" descr="C:\Users\ICL\Downloads\цвет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3116"/>
            <a:ext cx="5005415" cy="4340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Сделать серьёзные занятия для ребёнка занимательными.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то, чему учат и то, посредством чего ученик учится сам;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относится к числу сложнейших психофизиологических образований;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сплел элементы и свойства, относящиеся к мыслительной и речевой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Научить читать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472518" cy="357842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просто или трудно в век информационных технологий?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легко или сложно для ребенка, подростка, взрослого?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научиться читать быстро?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научиться сосредотачиваться;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приводить в порядок свои мысли;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думать оперативно;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воспринимать, понимать написанное;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быть предельно внимательным и  последовательным в действиях и рассуждениях.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низкая скорость чтения?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ограничен угол зрения;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взгляд через окно паранджи;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узкое поле зрения.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расширить угол зрения?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упражнение: «Пирамида»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таблицы Шульте: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- Первый уровень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- Второй уровень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- Третий уровень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42876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Полезные навыки для быстрого чтения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786874" cy="438912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Концентрация внимания: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/>
              <a:t>Упражнение «Муха»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 «Дальтоник»          </a:t>
            </a:r>
          </a:p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Подавление артикуляции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Совершенствование зрительных навыков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метод Айвазовского;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упражнение:  «Игра в спички»;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упражнение: «Римская комната»;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зрительные диктанты.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</TotalTime>
  <Words>309</Words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Внеурочная деятельность</vt:lpstr>
      <vt:lpstr>Задача:</vt:lpstr>
      <vt:lpstr>Навык чтения</vt:lpstr>
      <vt:lpstr>Научить читать</vt:lpstr>
      <vt:lpstr>Как научиться читать быстро?</vt:lpstr>
      <vt:lpstr>Почему низкая скорость чтения?</vt:lpstr>
      <vt:lpstr>Как расширить угол зрения?</vt:lpstr>
      <vt:lpstr>Полезные навыки для быстрого чтения </vt:lpstr>
      <vt:lpstr>Совершенствование зрительных навыков</vt:lpstr>
      <vt:lpstr>Быстрое чтение</vt:lpstr>
      <vt:lpstr>Скорочтение и развитие памяти</vt:lpstr>
      <vt:lpstr>Каков будет результат?</vt:lpstr>
      <vt:lpstr>Учебники в помощь</vt:lpstr>
      <vt:lpstr>С наступающим  новым учебным годом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</dc:title>
  <dc:creator>ICL</dc:creator>
  <cp:lastModifiedBy>ICL</cp:lastModifiedBy>
  <cp:revision>54</cp:revision>
  <dcterms:created xsi:type="dcterms:W3CDTF">2015-08-22T15:31:22Z</dcterms:created>
  <dcterms:modified xsi:type="dcterms:W3CDTF">2015-08-25T18:46:46Z</dcterms:modified>
</cp:coreProperties>
</file>