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66" r:id="rId3"/>
    <p:sldId id="268" r:id="rId4"/>
    <p:sldId id="267" r:id="rId5"/>
    <p:sldId id="270" r:id="rId6"/>
    <p:sldId id="269" r:id="rId7"/>
    <p:sldId id="271" r:id="rId8"/>
    <p:sldId id="258" r:id="rId9"/>
    <p:sldId id="263" r:id="rId10"/>
    <p:sldId id="265" r:id="rId11"/>
    <p:sldId id="272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18DCA-064E-4537-94B9-16C03E6E2315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EA4FA-CFB8-46D5-9266-D4F42F882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3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EA4FA-CFB8-46D5-9266-D4F42F882C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DE9D-9454-4080-A3DC-97632BE258B9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95F-5864-4D35-B4BB-65F8ED91197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DE9D-9454-4080-A3DC-97632BE258B9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95F-5864-4D35-B4BB-65F8ED9119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DE9D-9454-4080-A3DC-97632BE258B9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95F-5864-4D35-B4BB-65F8ED9119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DE9D-9454-4080-A3DC-97632BE258B9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95F-5864-4D35-B4BB-65F8ED9119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DE9D-9454-4080-A3DC-97632BE258B9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A7F395F-5864-4D35-B4BB-65F8ED91197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DE9D-9454-4080-A3DC-97632BE258B9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95F-5864-4D35-B4BB-65F8ED9119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DE9D-9454-4080-A3DC-97632BE258B9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95F-5864-4D35-B4BB-65F8ED9119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DE9D-9454-4080-A3DC-97632BE258B9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95F-5864-4D35-B4BB-65F8ED9119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DE9D-9454-4080-A3DC-97632BE258B9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95F-5864-4D35-B4BB-65F8ED9119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DE9D-9454-4080-A3DC-97632BE258B9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95F-5864-4D35-B4BB-65F8ED9119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DE9D-9454-4080-A3DC-97632BE258B9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95F-5864-4D35-B4BB-65F8ED9119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08DE9D-9454-4080-A3DC-97632BE258B9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7F395F-5864-4D35-B4BB-65F8ED91197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p=10&amp;text=%D0%B7%D0%B8%D0%BC%D1%83%D1%8E%D1%89%D0%B8%D0%B5%20%D0%BF%D1%82%D0%B8%D1%86%D1%8B%20%D0%BF%D1%80%D0%B5%D0%B7%D0%B5%D0%BD%D1%82%D0%B0%D1%86%D0%B8%D1%8F&amp;noreask=1&amp;img_url=img844.imageshack.us/img844/179/feedingabird.jpg&amp;pos=304&amp;rpt=simage&amp;lr=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Зимующие  птицы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img-fotki.yandex.ru/get/5900/ptachka1.6a/0_4d0b0_5558a8bc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9" y="188640"/>
            <a:ext cx="2285959" cy="172794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fotki.yandex.ru/get/5705/ptachka1.6e/0_4ed0e_ead8a049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88" y="4791732"/>
            <a:ext cx="2520280" cy="167880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msk-dacha.ucoz.ru/_pu/0/745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04879"/>
            <a:ext cx="2412331" cy="205250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4-tub-ru.yandex.net/i?id=479851966-46-72&amp;n=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28" y="233329"/>
            <a:ext cx="2611587" cy="174105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3680781"/>
            <a:ext cx="5436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Рожкова Лидия Николаевна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воспитатель ГБДОУ № 58 Приморского района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города Санкт-Петербурга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25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http://www.kenozero.ru/sites/default/files/imagecache/lightbox/0019-019-davajte-pozabotimsja-o-zimujuschikh-ptits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1811"/>
            <a:ext cx="8435079" cy="632630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857"/>
            <a:ext cx="5256287" cy="394221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450175" y="424851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СНЕГИРИ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281" y="4758807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Выбегай поскорей ,                          Хорошо угостил, 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Посмотри на снегирей!                   Хорошо подсластил,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Прилетели, прилетели!                    Зимним вечером поздним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Ярко-алые грозди.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Стайку встретили метели.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 Мороз – Красный нос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Им рябинки принёс.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52292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3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vneuroka.ru/okrmir/u_pct/3_2_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405"/>
            <a:ext cx="8562021" cy="642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3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gbooks.ru/upload/blog/51f/51fac0c65270db61798bb6a971159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222012" cy="367240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764704"/>
            <a:ext cx="367240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     </a:t>
            </a:r>
            <a:r>
              <a:rPr lang="ru-RU" sz="2400" b="1" dirty="0" smtClean="0">
                <a:solidFill>
                  <a:schemeClr val="bg1"/>
                </a:solidFill>
              </a:rPr>
              <a:t>Воробей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Маленькая, неунывающая, бойкая</a:t>
            </a:r>
          </a:p>
          <a:p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тичка. Спинка у него коричневая,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хвост тёмно-бурый, головка серая.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Они живут и в городе , и в деревне.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Воробьи селятся под козырьком подъезда или </a:t>
            </a:r>
            <a:r>
              <a:rPr lang="ru-RU" b="1" dirty="0" err="1" smtClean="0">
                <a:solidFill>
                  <a:schemeClr val="bg1"/>
                </a:solidFill>
              </a:rPr>
              <a:t>балкона.Зиму</a:t>
            </a:r>
            <a:r>
              <a:rPr lang="ru-RU" b="1" dirty="0" smtClean="0">
                <a:solidFill>
                  <a:schemeClr val="bg1"/>
                </a:solidFill>
              </a:rPr>
              <a:t> воробьи проводят рядом с людьми, чтобы прокормиться и согреться возле них.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4390.userapi.com/u94360887/-6/x_1d1efc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176464" cy="40324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745042"/>
            <a:ext cx="4104456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       </a:t>
            </a:r>
            <a:r>
              <a:rPr lang="ru-RU" sz="2400" b="1" dirty="0" smtClean="0">
                <a:solidFill>
                  <a:schemeClr val="bg1"/>
                </a:solidFill>
              </a:rPr>
              <a:t> Синица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Оперение синицы яркое и красивое- кажется, что птичка нарядилась в жёлтую блузку с чёрным галстуком и в зелёный плащик, а голову украсила тёмной шапочкой. Синица легко прыгает по веткам и ловко лазает по стволам деревьев. В морозные зимние дни они прилетают поближе к жилью человека.   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5" y="1412776"/>
            <a:ext cx="4641530" cy="408736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04048" y="548803"/>
            <a:ext cx="396044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Ворона   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Хитрая, ловкая и находчивая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п</a:t>
            </a:r>
            <a:r>
              <a:rPr lang="ru-RU" sz="2000" b="1" dirty="0" smtClean="0">
                <a:solidFill>
                  <a:schemeClr val="bg1"/>
                </a:solidFill>
              </a:rPr>
              <a:t>тица. Голова, клюв, горло, хвост и лапы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у вороны чёрные, а всё остальное серое. Вороны-птицы всеядные. Хорошо приспособились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ж</a:t>
            </a:r>
            <a:r>
              <a:rPr lang="ru-RU" sz="2000" b="1" dirty="0" smtClean="0">
                <a:solidFill>
                  <a:schemeClr val="bg1"/>
                </a:solidFill>
              </a:rPr>
              <a:t>ить рядом с человеком.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Они не только громко каркают, но и умеют подражать, например, собачьему лаю, смеху человека, а обученные птицы даже произносят отдельные слова.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6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066.radikal.ru/1001/64/4530e9580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8" y="1052736"/>
            <a:ext cx="4136943" cy="46085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5060008" y="192336"/>
            <a:ext cx="38324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Снегирь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С наступлением зимы к нам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Прилетают снегири. У них спинка синевато – серая, хвост и крылья чёрные, а грудка алая. Зимой снегири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питаются ягодами рябины, облепихи, барбариса и семенами конского щавеля.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Когда наступают сильные морозы они перебираются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п</a:t>
            </a:r>
            <a:r>
              <a:rPr lang="ru-RU" sz="2000" b="1" dirty="0" smtClean="0">
                <a:solidFill>
                  <a:schemeClr val="bg1"/>
                </a:solidFill>
              </a:rPr>
              <a:t>оближе к человеческому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ж</a:t>
            </a:r>
            <a:r>
              <a:rPr lang="ru-RU" sz="2000" b="1" dirty="0" smtClean="0">
                <a:solidFill>
                  <a:schemeClr val="bg1"/>
                </a:solidFill>
              </a:rPr>
              <a:t>илью. 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V="1">
            <a:off x="4932040" y="5771009"/>
            <a:ext cx="1440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       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content.foto.mail.ru/mail/ashavan/_blogs/i-2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1"/>
            <a:ext cx="3744416" cy="493429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71581" y="260648"/>
            <a:ext cx="1504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Сорока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05468" y="999312"/>
            <a:ext cx="37989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Голова и крылья у сороки- чёрные,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Хвост тоже чёрный с красивым зеленоватым отливом, длинный и прямой как стрела .По бокам пёрышки у сороки совсем  белые. Питаются они ягодами рябины, боярышника и облепихи .Зимой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перебираются поближе к людям ,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Рядом с человеком сытнее и теплее.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0352" y="836712"/>
            <a:ext cx="144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Снегири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92752" y="989112"/>
            <a:ext cx="144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Снегири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45152" y="1141512"/>
            <a:ext cx="144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Снегири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97552" y="1293912"/>
            <a:ext cx="144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Снегири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02352" y="1598712"/>
            <a:ext cx="144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Снегири</a:t>
            </a:r>
            <a:endParaRPr lang="ru-RU" dirty="0"/>
          </a:p>
        </p:txBody>
      </p:sp>
      <p:pic>
        <p:nvPicPr>
          <p:cNvPr id="1026" name="Picture 2" descr="http://ptici.narod.ru/foto_max/sviris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962"/>
            <a:ext cx="4395279" cy="446427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59848" y="537349"/>
            <a:ext cx="3586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    Свиристель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Как и снегири, они прилетают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 нам только зимой. От других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зимующих птиц нашего края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Отличаются хохолком на голове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И ярко-жёлтой полоской на хвосте.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Свиристели любят ягоды рябины,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Боярышника и калины.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iles.web2edu.ru/cca636fc-20af-45bf-9c37-6a7e9c3403e4/0a3c0900-a5e6-4adf-8f1e-afb83865e8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8-tub-ru.yandex.net/i?id=72116668-2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74949" cy="599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317</TotalTime>
  <Words>360</Words>
  <Application>Microsoft Office PowerPoint</Application>
  <PresentationFormat>Экран (4:3)</PresentationFormat>
  <Paragraphs>99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Зимующие  птицы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 птицы</dc:title>
  <dc:creator>elena</dc:creator>
  <cp:lastModifiedBy>elena</cp:lastModifiedBy>
  <cp:revision>30</cp:revision>
  <dcterms:created xsi:type="dcterms:W3CDTF">2012-12-09T12:55:57Z</dcterms:created>
  <dcterms:modified xsi:type="dcterms:W3CDTF">2012-12-23T14:51:28Z</dcterms:modified>
</cp:coreProperties>
</file>