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91" r:id="rId2"/>
    <p:sldId id="292" r:id="rId3"/>
    <p:sldId id="293" r:id="rId4"/>
    <p:sldId id="294" r:id="rId5"/>
    <p:sldId id="297" r:id="rId6"/>
    <p:sldId id="298" r:id="rId7"/>
    <p:sldId id="299" r:id="rId8"/>
    <p:sldId id="295" r:id="rId9"/>
    <p:sldId id="296" r:id="rId10"/>
    <p:sldId id="300" r:id="rId11"/>
    <p:sldId id="302" r:id="rId12"/>
    <p:sldId id="301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391" autoAdjust="0"/>
  </p:normalViewPr>
  <p:slideViewPr>
    <p:cSldViewPr>
      <p:cViewPr varScale="1">
        <p:scale>
          <a:sx n="60" d="100"/>
          <a:sy n="60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CF8289-5807-4366-8671-35386CDEB158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7A1932-02E8-4CC5-AD04-D84D21B20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E06FC9-D57F-4EB8-B626-FB741DCD03FA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A0669-3232-4A51-B61B-310E314F7BD5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F03C-8D5D-4A57-90F1-62AAB8778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4980-3B61-470D-BCC0-310F04BD899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BBBC-2DCB-414A-B4D4-72D870AC3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7E0A-F009-4AA9-9E18-2728CFFF72BC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0B4B-6E24-487F-9516-104124FCD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8A72-DBF1-4CCE-A9F6-F9949B2D3734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5216-F52B-4AC3-9C86-C77BCBCD1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5E1F-8D64-49D6-A3F4-EA768A53F1E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8B47D-4391-40A3-B96A-72DF6CA4A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691D-E9FA-4455-9B3F-359E16D7B570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4353-F2EF-4C03-87AB-1C87D410E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60C7-3493-49BB-A09C-EC6930F7D0A3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4F5B8-2B70-4FE7-8843-48A2E1F46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EC45-7F87-4533-AEBD-30EB6A65C361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D34B8-AB60-4ABE-BA8C-7DF6050AA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4391E-CC5A-4F94-9CC1-A3922854658A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F58F-B6AF-47D3-BE88-F8DF78F7C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A768-6F80-4099-88E9-BD4C91FB0EA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7678-BE19-4C14-854F-1AC9B98CC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0E39-7677-4987-A2D9-369A1D81391F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B594-AE91-4552-AA8E-44B55F685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D35F16-CEED-4DDA-8232-49DDECB2DD0D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A1D1C2D-F378-47DE-9F3B-B14AF8163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file:///F:\&#1074;&#1099;&#1089;&#1090;&#1091;&#1087;&#1083;&#1077;&#1085;&#1080;&#1077;%2022.01.15(2)\WP_20140220_038.mp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hyperlink" Target="file:///F:\&#1074;&#1099;&#1089;&#1090;&#1091;&#1087;&#1083;&#1077;&#1085;&#1080;&#1077;%2022.01.15(2)\&#1052;&#1086;&#1081;%20&#1082;&#1083;&#1072;&#1089;&#1089;%20&#1057;&#1086;&#1088;&#1086;&#1082;&#1080;&#1085;%20&#1050;&#1080;&#1088;&#1080;&#1083;&#1083;%20Microsoft%20Office%20PowerPoint%20(2).pptx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772400" cy="2428875"/>
          </a:xfrm>
        </p:spPr>
        <p:txBody>
          <a:bodyPr/>
          <a:lstStyle/>
          <a:p>
            <a:r>
              <a:rPr lang="ru-RU" sz="3600" b="1" i="1" smtClean="0">
                <a:cs typeface="Aharoni" pitchFamily="2" charset="-79"/>
              </a:rPr>
              <a:t>Личностно – ориентированный классный час: особенности организации и содержания</a:t>
            </a:r>
          </a:p>
        </p:txBody>
      </p:sp>
      <p:sp>
        <p:nvSpPr>
          <p:cNvPr id="205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2875" y="5429250"/>
            <a:ext cx="4357688" cy="1143000"/>
          </a:xfrm>
        </p:spPr>
        <p:txBody>
          <a:bodyPr/>
          <a:lstStyle/>
          <a:p>
            <a:r>
              <a:rPr lang="ru-RU" sz="2000" i="1" smtClean="0">
                <a:solidFill>
                  <a:schemeClr val="tx1"/>
                </a:solidFill>
              </a:rPr>
              <a:t>Учитель начальных классов Науменко О.Н.</a:t>
            </a:r>
          </a:p>
        </p:txBody>
      </p:sp>
      <p:pic>
        <p:nvPicPr>
          <p:cNvPr id="2" name="Picture 3" descr="C:\Users\Домашний\Desktop\кл час фото детей\P104055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572000" y="3357562"/>
            <a:ext cx="4071966" cy="3053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7030A0"/>
                </a:solidFill>
              </a:rPr>
              <a:t>Проект «Наш класс…»</a:t>
            </a:r>
          </a:p>
        </p:txBody>
      </p:sp>
      <p:pic>
        <p:nvPicPr>
          <p:cNvPr id="22530" name="Picture 2" descr="C:\Users\Домашний\Desktop\выступление 22.01.15(2)\кл час фото детей\P10404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357158" y="1142984"/>
            <a:ext cx="3619525" cy="2714644"/>
          </a:xfrm>
          <a:prstGeom prst="ellipse">
            <a:avLst/>
          </a:prstGeom>
          <a:effectLst>
            <a:softEdge rad="112500"/>
          </a:effectLst>
        </p:spPr>
      </p:pic>
      <p:pic>
        <p:nvPicPr>
          <p:cNvPr id="22531" name="Picture 3" descr="C:\Users\Домашний\Desktop\выступление 22.01.15(2)\кл час фото детей\P104046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6" y="1142984"/>
            <a:ext cx="3429024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2" name="Picture 4" descr="C:\Users\Домашний\Desktop\выступление 22.01.15(2)\кл час фото детей\P104044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4000504"/>
            <a:ext cx="3571900" cy="2678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3" name="Picture 5" descr="C:\Users\Домашний\Desktop\выступление 22.01.15(2)\фото 3 класса Б 2012\Фото школы\CIMG363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628" y="4000504"/>
            <a:ext cx="3619525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 descr="C:\Users\Домашний\Desktop\выступление 22.01.15(2)\фото 3 класса Б 2012\Фото школы\CIMG467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00363" y="2643182"/>
            <a:ext cx="3238523" cy="24288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Управляющая кнопка: фильм 8">
            <a:hlinkClick r:id="rId7" action="ppaction://program" highlightClick="1"/>
          </p:cNvPr>
          <p:cNvSpPr/>
          <p:nvPr/>
        </p:nvSpPr>
        <p:spPr>
          <a:xfrm>
            <a:off x="0" y="6357938"/>
            <a:ext cx="642938" cy="50006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Анкета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000" smtClean="0"/>
              <a:t>1.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Твоё любимое блюдо? _____________________________________        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 .Чем занимаешься в свободное время?______________________________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3. Какие секции ты посещаешь?_______________________________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4. Нравиться ли тебе читать?___________________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5. Любишь ли ты выполнять домашнее задание?_____________________________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6. Какой школьный предмет является для тебя любимым? 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7. Кто ты по знаку зодиака?_________________________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8. Ваш любимый цвет?________________________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9. Где тебе нравится проводить время?_____________________________________________</a:t>
            </a:r>
          </a:p>
          <a:p>
            <a:pPr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         </a:t>
            </a:r>
          </a:p>
          <a:p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rgbClr val="C00000"/>
                </a:solidFill>
              </a:rPr>
              <a:t>Наши увлечения </a:t>
            </a:r>
          </a:p>
        </p:txBody>
      </p:sp>
      <p:pic>
        <p:nvPicPr>
          <p:cNvPr id="23554" name="Picture 2" descr="C:\Users\Домашний\Desktop\выступление 22.01.15(2)\Наши увлечения\4 Б\IMG_06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85720" y="1071546"/>
            <a:ext cx="1778787" cy="1185858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3555" name="Picture 3" descr="C:\Users\Домашний\Desktop\выступление 22.01.15(2)\Наши увлечения\Фото\WP_00022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66855" y="1571612"/>
            <a:ext cx="2047889" cy="15359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6" name="Picture 4" descr="C:\Users\Домашний\Desktop\выступление 22.01.15(2)\Наши увлечения\101_463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86116" y="4214818"/>
            <a:ext cx="1785950" cy="238126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7" name="Picture 5" descr="C:\Users\Домашний\Desktop\выступление 22.01.15(2)\Наши увлечения\IMG_104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786314" y="3786190"/>
            <a:ext cx="2428892" cy="18216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3558" name="Picture 6" descr="C:\Users\Домашний\Desktop\выступление 22.01.15(2)\Наши увлечения\ДЫШКАНТ_ЗЫРЯНОВА\24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1472" y="4929198"/>
            <a:ext cx="2428892" cy="16205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59" name="Picture 7" descr="C:\Users\Домашний\Desktop\выступление 22.01.15(2)\Наши увлечения\Катя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858017" y="2928934"/>
            <a:ext cx="1857388" cy="330202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3560" name="Picture 8" descr="C:\Users\Домашний\Desktop\выступление 22.01.15(2)\Наши увлечения\P1050168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7143768" y="1285860"/>
            <a:ext cx="1643088" cy="21907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3562" name="Picture 10" descr="C:\Users\Домашний\Desktop\выступление 22.01.15(2)\Наши увлечения\IMG_4147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357158" y="3000372"/>
            <a:ext cx="2214578" cy="166093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 descr="http://cs7002.vk.me/c606719/v606719305/a7f7/w95S4xd1c_M.jpg"/>
          <p:cNvPicPr/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5214942" y="1714488"/>
            <a:ext cx="1571636" cy="18049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9" name="Picture 11" descr="C:\Users\Домашний\Desktop\выступление 22.01.15(2)\Наши увлечения\тесто - копия.JPG"/>
          <p:cNvPicPr>
            <a:picLocks noChangeAspect="1" noChangeArrowheads="1"/>
          </p:cNvPicPr>
          <p:nvPr/>
        </p:nvPicPr>
        <p:blipFill>
          <a:blip r:embed="rId11" cstate="screen"/>
          <a:srcRect/>
          <a:stretch>
            <a:fillRect/>
          </a:stretch>
        </p:blipFill>
        <p:spPr bwMode="auto">
          <a:xfrm>
            <a:off x="3357554" y="1357298"/>
            <a:ext cx="1643074" cy="24646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Управляющая кнопка: назад 12">
            <a:hlinkClick r:id="rId12" action="ppaction://program" highlightClick="1"/>
          </p:cNvPr>
          <p:cNvSpPr/>
          <p:nvPr/>
        </p:nvSpPr>
        <p:spPr>
          <a:xfrm>
            <a:off x="8501063" y="6357938"/>
            <a:ext cx="500062" cy="3571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Тема самообразования </a:t>
            </a:r>
            <a:br>
              <a:rPr lang="ru-RU" sz="2800" smtClean="0"/>
            </a:br>
            <a:r>
              <a:rPr lang="ru-RU" sz="2800" smtClean="0"/>
              <a:t>«Проектная деятельность - метод формирования умения учиться»</a:t>
            </a:r>
          </a:p>
        </p:txBody>
      </p:sp>
      <p:sp>
        <p:nvSpPr>
          <p:cNvPr id="307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</a:t>
            </a:r>
          </a:p>
          <a:p>
            <a:pPr algn="ctr">
              <a:buFont typeface="Arial" charset="0"/>
              <a:buNone/>
            </a:pPr>
            <a:r>
              <a:rPr lang="ru-RU" smtClean="0"/>
              <a:t>Результатом обучения с помощью технологии проблемного обучения является развитие </a:t>
            </a:r>
            <a:r>
              <a:rPr lang="ru-RU" sz="4800" smtClean="0"/>
              <a:t>универсальных учебных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285750" y="785813"/>
            <a:ext cx="85010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личностные действия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самоопределение, смыслообразование, нравственно-этическая ориентация;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регулятивные действия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целеполагание,  планирование, прогнозирование, контроль,  коррекция, оценка, саморегуляция;</a:t>
            </a:r>
          </a:p>
          <a:p>
            <a:pPr eaLnBrk="0" hangingPunct="0">
              <a:tabLst>
                <a:tab pos="457200" algn="l"/>
              </a:tabLst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познавательные универсальные действия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общеучебные универсальные действия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 eaLnBrk="0" hangingPunct="0">
              <a:buFont typeface="Wingdings" pitchFamily="2" charset="2"/>
              <a:buChar char="ü"/>
              <a:tabLst>
                <a:tab pos="457200" algn="l"/>
              </a:tabLst>
            </a:pPr>
            <a:r>
              <a:rPr lang="ru-RU" sz="2400" i="1">
                <a:latin typeface="Times New Roman" pitchFamily="18" charset="0"/>
                <a:cs typeface="Times New Roman" pitchFamily="18" charset="0"/>
              </a:rPr>
              <a:t>логические универсальные действия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ru-RU" sz="2400" u="sng">
                <a:latin typeface="Times New Roman" pitchFamily="18" charset="0"/>
                <a:cs typeface="Times New Roman" pitchFamily="18" charset="0"/>
              </a:rPr>
              <a:t>коммуникативные действия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планирование учебного сотрудничества с учителем и сверстниками, постановка вопросов, умение с достаточной полнотой и точностью выражать свои мысли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Содержимое 4"/>
          <p:cNvSpPr>
            <a:spLocks noGrp="1"/>
          </p:cNvSpPr>
          <p:nvPr>
            <p:ph idx="4294967295"/>
          </p:nvPr>
        </p:nvSpPr>
        <p:spPr>
          <a:xfrm>
            <a:off x="642938" y="642938"/>
            <a:ext cx="7586662" cy="542925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4800" smtClean="0"/>
              <a:t>классный час </a:t>
            </a:r>
            <a:r>
              <a:rPr lang="ru-RU" sz="2800" smtClean="0"/>
              <a:t>– это гибкая по составу и структуре форма фронтальной воспитательной работы, представляющая собой специально организуемое во внеурочное время общение классного руководителя с учащимися класса с целью содействия формированию классного коллектива и развитию его членов</a:t>
            </a:r>
          </a:p>
          <a:p>
            <a:pPr algn="just"/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642938" y="1357313"/>
            <a:ext cx="8143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прежде всего с развитием индивидуальности, субъектности и креативности ребенка, проектированием и становлением уникального образа его жизнедеятельности </a:t>
            </a:r>
          </a:p>
        </p:txBody>
      </p:sp>
      <p:sp>
        <p:nvSpPr>
          <p:cNvPr id="6147" name="Заголовок 5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143000"/>
          </a:xfrm>
        </p:spPr>
        <p:txBody>
          <a:bodyPr/>
          <a:lstStyle/>
          <a:p>
            <a:r>
              <a:rPr lang="ru-RU" b="1" i="1" smtClean="0"/>
              <a:t>Целевые установки связаны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002060"/>
                </a:solidFill>
              </a:rPr>
              <a:t>Содержание классного часа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571500" y="1571625"/>
            <a:ext cx="821531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Должно быть личностно-значимым.</a:t>
            </a:r>
          </a:p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 Включает материал, необходимый для самостроительства, самореализации и самоутверждения личности ребенка.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cs typeface="Times New Roman" pitchFamily="18" charset="0"/>
              </a:rPr>
              <a:t>Особенности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cs typeface="Times New Roman" pitchFamily="18" charset="0"/>
              </a:rPr>
              <a:t>организации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1214438"/>
            <a:ext cx="7786687" cy="4032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3600" dirty="0">
              <a:latin typeface="+mn-lt"/>
            </a:endParaRPr>
          </a:p>
          <a:p>
            <a:pPr algn="ctr">
              <a:defRPr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Учащиеся являются полноправными организаторами классного часа, происходящей на нем совместной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Домашний\Desktop\выступление 22.01.15(2)\фото 3 класса Б 2012\Нарисуем счастье вместе\Изображение 14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1214422"/>
            <a:ext cx="8382027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25" cy="868362"/>
          </a:xfrm>
        </p:spPr>
        <p:txBody>
          <a:bodyPr/>
          <a:lstStyle/>
          <a:p>
            <a:r>
              <a:rPr lang="ru-RU" b="1" i="1" smtClean="0">
                <a:solidFill>
                  <a:srgbClr val="FF0066"/>
                </a:solidFill>
                <a:cs typeface="AngsanaUPC" pitchFamily="18" charset="-34"/>
              </a:rPr>
              <a:t>«Нарисуем счастье вместе…»</a:t>
            </a:r>
          </a:p>
        </p:txBody>
      </p:sp>
      <p:sp>
        <p:nvSpPr>
          <p:cNvPr id="9220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Домашний\Desktop\выступление 22.01.15(2)\фото 3 класса Б 2012\Нарисуем счастье вместе\Изображение 17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00100" y="1071546"/>
            <a:ext cx="7874023" cy="4429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947</TotalTime>
  <Words>225</Words>
  <Application>Microsoft Office PowerPoint</Application>
  <PresentationFormat>Экран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Личностно – ориентированный классный час: особенности организации и содержания</vt:lpstr>
      <vt:lpstr>Тема самообразования  «Проектная деятельность - метод формирования умения учиться»</vt:lpstr>
      <vt:lpstr>Слайд 3</vt:lpstr>
      <vt:lpstr>Слайд 4</vt:lpstr>
      <vt:lpstr>Целевые установки связаны</vt:lpstr>
      <vt:lpstr>Содержание классного часа</vt:lpstr>
      <vt:lpstr>Особенности организации</vt:lpstr>
      <vt:lpstr>«Нарисуем счастье вместе…»</vt:lpstr>
      <vt:lpstr>Слайд 9</vt:lpstr>
      <vt:lpstr>Проект «Наш класс…»</vt:lpstr>
      <vt:lpstr>Анкета</vt:lpstr>
      <vt:lpstr>Наши увлечения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ishimova</dc:creator>
  <cp:lastModifiedBy>каб 16</cp:lastModifiedBy>
  <cp:revision>113</cp:revision>
  <dcterms:created xsi:type="dcterms:W3CDTF">2011-01-17T17:28:58Z</dcterms:created>
  <dcterms:modified xsi:type="dcterms:W3CDTF">2015-10-12T11:22:14Z</dcterms:modified>
</cp:coreProperties>
</file>