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Угадай звук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Picture 2" descr="http://img1.liveinternet.ru/images/attach/c/7/98/394/98394039_3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346" y="3142828"/>
            <a:ext cx="4086022" cy="40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3.bp.blogspot.com/-mWz-7mbe-vM/UxrSHoQbAPI/AAAAAAAA3Ac/4wp7cgw2SSM/s1600/0_5dc51_998c608d_X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28367">
            <a:off x="5565988" y="318531"/>
            <a:ext cx="3493229" cy="34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1.bp.blogspot.com/-pNvTcbahH2c/UxrSCZPIprI/AAAAAAAA2-4/jiC69FkJu9E/s1600/0_5dc3d_bb4f6148_X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-99392"/>
            <a:ext cx="3744417" cy="37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Звуки в словах могут находится </a:t>
            </a:r>
          </a:p>
          <a:p>
            <a:r>
              <a:rPr lang="ru-RU" dirty="0" smtClean="0"/>
              <a:t>в начале слова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середине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в конце.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529283" y="2276872"/>
            <a:ext cx="1130424" cy="77148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676119" y="2276872"/>
            <a:ext cx="1101824" cy="77148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792510" y="2276872"/>
            <a:ext cx="1008112" cy="771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625579" y="3500652"/>
            <a:ext cx="1008112" cy="771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792510" y="3501008"/>
            <a:ext cx="1008112" cy="771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651386" y="3501008"/>
            <a:ext cx="1130424" cy="77148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637919" y="4725144"/>
            <a:ext cx="1008112" cy="771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659707" y="4725144"/>
            <a:ext cx="1008112" cy="771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670198" y="4725144"/>
            <a:ext cx="1130424" cy="77148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В НАЧАЛЕ СЛОВА</a:t>
            </a:r>
            <a:endParaRPr lang="ru-RU" dirty="0"/>
          </a:p>
        </p:txBody>
      </p:sp>
      <p:pic>
        <p:nvPicPr>
          <p:cNvPr id="1026" name="Picture 2" descr="http://img843.imageshack.us/img843/4233/0uf5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764704"/>
            <a:ext cx="60960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0A22E"/>
              </a:buClr>
            </a:pPr>
            <a:r>
              <a:rPr lang="ru-RU" dirty="0">
                <a:solidFill>
                  <a:srgbClr val="4E3B30"/>
                </a:solidFill>
              </a:rPr>
              <a:t>Сейчас мы должны узнать, какой звук находится в начале слова.</a:t>
            </a:r>
          </a:p>
          <a:p>
            <a:pPr lvl="0">
              <a:buClr>
                <a:srgbClr val="F0A22E"/>
              </a:buClr>
            </a:pPr>
            <a:r>
              <a:rPr lang="ru-RU" dirty="0">
                <a:solidFill>
                  <a:srgbClr val="4E3B30"/>
                </a:solidFill>
              </a:rPr>
              <a:t>Внимательно рассмотри картинку, произнеси, название картинки и скажи, какой звук ты произносишь первым в этом слове.</a:t>
            </a:r>
          </a:p>
          <a:p>
            <a:r>
              <a:rPr lang="ru-RU" dirty="0"/>
              <a:t>Если ты правильно назовешь звук, тогда мы увидим букву, которая обозначает этот звук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(можно вспомнить, почему место звука обозначено красным цветом)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16189/200418627.44/0_114fca_98255e5d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159383" cy="49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3635896" y="5589240"/>
            <a:ext cx="1440160" cy="9158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076056" y="5587505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516216" y="5587505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209" y="318948"/>
            <a:ext cx="278931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400" b="1" dirty="0">
                <a:solidFill>
                  <a:srgbClr val="FF000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8914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s2.pic4you.ru/allimage/y2013/08-27/12216/375469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://s005.radikal.ru/i211/1010/01/4edcc6da938b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://s005.radikal.ru/i211/1010/01/4edcc6da938b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535677"/>
            <a:ext cx="4364484" cy="6389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процесс 9"/>
          <p:cNvSpPr/>
          <p:nvPr/>
        </p:nvSpPr>
        <p:spPr>
          <a:xfrm>
            <a:off x="4499992" y="5587055"/>
            <a:ext cx="1440160" cy="9158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40152" y="5587055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380312" y="5587055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168275"/>
            <a:ext cx="296908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4400" b="1" dirty="0" smtClean="0">
                <a:solidFill>
                  <a:srgbClr val="FF0000"/>
                </a:solidFill>
              </a:rPr>
              <a:t>О</a:t>
            </a:r>
            <a:endParaRPr lang="ru-RU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4/1230023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254" y="1315780"/>
            <a:ext cx="6360012" cy="52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323234" y="5587505"/>
            <a:ext cx="1440160" cy="9158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03848" y="5587055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763688" y="5587055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115" y="43543"/>
            <a:ext cx="2444900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4400" b="1" dirty="0" smtClean="0">
                <a:solidFill>
                  <a:srgbClr val="FF0000"/>
                </a:solidFill>
              </a:rPr>
              <a:t>У</a:t>
            </a:r>
            <a:endParaRPr lang="ru-RU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0152" y="332656"/>
            <a:ext cx="2549096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4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629022" y="5718746"/>
            <a:ext cx="1440160" cy="9158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084168" y="5721513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524328" y="5721513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pikbox.ru/img/16/20150310220229510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5765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6519/155524994.142/0_94c32_43a2f74e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138756"/>
            <a:ext cx="4454595" cy="54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163" y="188640"/>
            <a:ext cx="296908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44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06163" y="5587055"/>
            <a:ext cx="1440160" cy="9158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186483" y="5587055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746323" y="5587055"/>
            <a:ext cx="1440160" cy="9158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7.hostingkartinok.com/uploads/images/2014/05/67c754f550729fbfd349dd75e9c0c11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2176" y="332656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  <a:endParaRPr lang="ru-RU" sz="1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3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86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Угадай звук</vt:lpstr>
      <vt:lpstr>Презентация PowerPoint</vt:lpstr>
      <vt:lpstr>ЗВУК В НАЧАЛЕ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звук</dc:title>
  <dc:creator>Егор</dc:creator>
  <cp:lastModifiedBy>Егор</cp:lastModifiedBy>
  <cp:revision>16</cp:revision>
  <dcterms:created xsi:type="dcterms:W3CDTF">2015-09-04T06:05:01Z</dcterms:created>
  <dcterms:modified xsi:type="dcterms:W3CDTF">2015-09-14T10:30:50Z</dcterms:modified>
</cp:coreProperties>
</file>