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5" r:id="rId6"/>
    <p:sldId id="270" r:id="rId7"/>
    <p:sldId id="261" r:id="rId8"/>
    <p:sldId id="262" r:id="rId9"/>
    <p:sldId id="263" r:id="rId10"/>
    <p:sldId id="264" r:id="rId11"/>
    <p:sldId id="265" r:id="rId12"/>
    <p:sldId id="278" r:id="rId13"/>
    <p:sldId id="279" r:id="rId14"/>
    <p:sldId id="266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717"/>
    <a:srgbClr val="9900CC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Экспериментальная деятельность с детьми раннего возраста как средство развития познавательной инициативы</a:t>
            </a: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Вишневская Г.В.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МБДОУ 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89</a:t>
            </a: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29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Используются различные стимулы:</a:t>
            </a:r>
            <a:r>
              <a:rPr lang="ru-RU" sz="36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05800" cy="4343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Внешние (новизна, необычность объекта);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Тайна, сюрприз;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Мотив помощи;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Познавательный мотив (почему так?);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Ситуация выбора.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В процессе формирования у детей элементарных обследовательских действий решаются следующие задачи:</a:t>
            </a:r>
            <a: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сочетать показ предмета с активным действием ребёнка по его обследованию;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сравнивать схожие по внешнему виду предметы;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учить детей сопоставлять факты и выводы из рассуждений;</a:t>
            </a:r>
          </a:p>
          <a:p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активно использовать опыт практической деятельности, игровой опыт.</a:t>
            </a:r>
            <a:endParaRPr lang="ru-RU" sz="2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У-88\Pictures\открытые занятия во 2 ясельной группе\Открытые уроки\IMG_0481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10" y="381000"/>
            <a:ext cx="3809990" cy="4038600"/>
          </a:xfrm>
          <a:prstGeom prst="rect">
            <a:avLst/>
          </a:prstGeom>
          <a:noFill/>
        </p:spPr>
      </p:pic>
      <p:pic>
        <p:nvPicPr>
          <p:cNvPr id="5" name="Picture 3" descr="C:\Users\ДОУ-88\Pictures\открытые занятия во 2 ясельной группе\Открытые уроки\IMG_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9" y="1752600"/>
            <a:ext cx="4190991" cy="404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-88\Pictures\открытые занятия во 2 ясельной группе\Открытые уроки\IMG_0533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304800"/>
            <a:ext cx="3102755" cy="3024000"/>
          </a:xfrm>
          <a:prstGeom prst="rect">
            <a:avLst/>
          </a:prstGeom>
          <a:noFill/>
        </p:spPr>
      </p:pic>
      <p:pic>
        <p:nvPicPr>
          <p:cNvPr id="3" name="Picture 5" descr="C:\Users\ДОУ-88\Pictures\открытые занятия во 2 ясельной группе\Открытые уроки\IMG_05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2" y="381000"/>
            <a:ext cx="2936678" cy="2520000"/>
          </a:xfrm>
          <a:prstGeom prst="rect">
            <a:avLst/>
          </a:prstGeom>
          <a:noFill/>
        </p:spPr>
      </p:pic>
      <p:pic>
        <p:nvPicPr>
          <p:cNvPr id="4" name="Picture 4" descr="C:\Users\ДОУ-88\Pictures\открытые занятия во 2 ясельной группе\Открытые уроки\IMG_05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3886200"/>
            <a:ext cx="3583855" cy="2520000"/>
          </a:xfrm>
          <a:prstGeom prst="rect">
            <a:avLst/>
          </a:prstGeom>
          <a:noFill/>
        </p:spPr>
      </p:pic>
      <p:pic>
        <p:nvPicPr>
          <p:cNvPr id="5" name="Picture 3" descr="C:\Users\ДОУ-88\Pictures\открытые занятия во 2 ясельной группе\Открытые уроки\IMG_05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1" y="3429000"/>
            <a:ext cx="2707029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Основное содержание исследований, производимых детьми, предполагает формирование у них представлений:</a:t>
            </a:r>
            <a:endParaRPr lang="ru-RU" sz="3200" b="1" dirty="0">
              <a:solidFill>
                <a:srgbClr val="9917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 материалах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 природных явлениях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 мире растений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 способах исследования объекта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О предметном мире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ОУ-88\Pictures\открытые занятия во 2 ясельной группе\Открытые уроки\IMG_05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10" y="1066800"/>
            <a:ext cx="3733790" cy="4114800"/>
          </a:xfrm>
          <a:prstGeom prst="rect">
            <a:avLst/>
          </a:prstGeom>
          <a:noFill/>
        </p:spPr>
      </p:pic>
      <p:pic>
        <p:nvPicPr>
          <p:cNvPr id="3076" name="Picture 4" descr="C:\Users\ДОУ-88\Pictures\открытые занятия во 2 ясельной группе\Открытые уроки\IMG_05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810000" cy="3200400"/>
          </a:xfrm>
          <a:prstGeom prst="rect">
            <a:avLst/>
          </a:prstGeom>
          <a:noFill/>
        </p:spPr>
      </p:pic>
      <p:pic>
        <p:nvPicPr>
          <p:cNvPr id="3077" name="Picture 5" descr="C:\Users\ДОУ-88\Pictures\открытые занятия во 2 ясельной группе\Открытые уроки\IMG_05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4" y="228600"/>
            <a:ext cx="335279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-88\Pictures\эксперименты в ясельной группе\IMG_8924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4" y="685800"/>
            <a:ext cx="3248535" cy="22098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914400"/>
            <a:ext cx="2932430" cy="2895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657600"/>
            <a:ext cx="2603218" cy="254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У-88\Pictures\эксперименты в ясельной группе\IMG_8943 - копи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5400" y="1066800"/>
            <a:ext cx="3810000" cy="4724400"/>
          </a:xfrm>
          <a:prstGeom prst="rect">
            <a:avLst/>
          </a:prstGeom>
          <a:noFill/>
        </p:spPr>
      </p:pic>
      <p:pic>
        <p:nvPicPr>
          <p:cNvPr id="8" name="Picture 4" descr="C:\Users\ДОУ-88\Pictures\эксперименты в ясельной группе\IMG_8948 -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114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4678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Экспериментальная деятельность ребенка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деятельность, связанная с решением творческой, исследовательской задачи с заранее неизвестным решением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Цель экспериментальной деятельности</a:t>
            </a:r>
            <a:r>
              <a:rPr lang="ru-RU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способствовать развитию у детей познавательной активности, любознательности,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стремления к самостоятельному познанию и размышлению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3810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Задачи экспериментальной деятельности детей: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447801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Расширение представлений детей об окружающем мире через знакомство с элементарными знаниями из различных областей наук.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Развитие представлений о свойствах воды, песка, глины, воздуха, камня.</a:t>
            </a:r>
            <a: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Развитие элементарных математических представлений: о способе измерения объема, массы, длины. </a:t>
            </a:r>
          </a:p>
          <a:p>
            <a:pPr>
              <a:buNone/>
            </a:pPr>
            <a:endParaRPr lang="ru-RU" sz="3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	4</a:t>
            </a: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.Развитие мыслительных способностей: анализ, классификация, сравнение, обобщение.</a:t>
            </a:r>
          </a:p>
          <a:p>
            <a:pPr>
              <a:buNone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5.Развитие умения ставить проблему, формулировать тему и цель исследования.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74344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6.Научение умению вести исследовательскую деятельность: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освоению понятий, принципов, теорий, законов и правил, охваченных исследуемой темой в естественнонаучной области знаний;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умению добывать новые знания;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умению объяснить приобретенные знания.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7.Ознакомление с элементарными методами естественнонаучного исследования.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pPr>
              <a:buClr>
                <a:srgbClr val="9900CC"/>
              </a:buClr>
            </a:pPr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Структура проведения занятий экспериментирований:</a:t>
            </a:r>
            <a:r>
              <a:rPr lang="ru-RU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Постановка, формулирование проблемы (познавательные задачи).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Выдвижение предложений (гипотез), их отбор и способы проверки.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Проверка гипотез.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Подведение итогов, вывод.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Фиксация результатов.</a:t>
            </a:r>
            <a:b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Вопросы детей.</a:t>
            </a: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Организация работы строится по принципу Интегральности</a:t>
            </a:r>
            <a:r>
              <a:rPr lang="ru-RU" sz="3600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 – </a:t>
            </a:r>
            <a:br>
              <a:rPr lang="ru-RU" sz="3600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объединения и взаимовлияния игровой и  исследовательской деятельности дошкольников, когда опыт и навыки, полученные на занятиях, используются на организованной образовательной деятельности и игровой деятельности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 </a:t>
            </a:r>
            <a:r>
              <a:rPr lang="ru-RU" sz="36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49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991717"/>
                </a:solidFill>
                <a:latin typeface="Arial" pitchFamily="34" charset="0"/>
                <a:cs typeface="Arial" pitchFamily="34" charset="0"/>
              </a:rPr>
              <a:t>Образовательно-воспитательные задачи решаются на трех уровнях:</a:t>
            </a:r>
            <a:r>
              <a:rPr lang="ru-RU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Информационном –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получение дошкольниками новых знаний;</a:t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Эмоциональном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через радость творчества, более глубокое восприятие окружающего мира, осознание внутренней свободы и самодостаточности своей личности;</a:t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Нравственно-психологическом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через формирование психологической устойчивости, воспитание воли, нравственных принципов научной деятельности</a:t>
            </a:r>
            <a:r>
              <a:rPr lang="ru-RU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186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 Экспериментальная деятельность с детьми раннего возраста как средство развития познавательной инициативы    Вишневская Г.В. воспитатель МБДОУ № 89 </vt:lpstr>
      <vt:lpstr>Экспериментальная деятельность ребенка —  это деятельность, связанная с решением творческой, исследовательской задачи с заранее неизвестным решением  </vt:lpstr>
      <vt:lpstr>Цель экспериментальной деятельности –  способствовать развитию у детей познавательной активности, любознательности,  стремления к самостоятельному познанию и размышлению </vt:lpstr>
      <vt:lpstr>Презентация PowerPoint</vt:lpstr>
      <vt:lpstr>Презентация PowerPoint</vt:lpstr>
      <vt:lpstr>Презентация PowerPoint</vt:lpstr>
      <vt:lpstr>Структура проведения занятий экспериментирований:  - Постановка, формулирование проблемы (познавательные задачи). - Выдвижение предложений (гипотез), их отбор и способы проверки. - Проверка гипотез. - Подведение итогов, вывод. - Фиксация результатов. - Вопросы детей. </vt:lpstr>
      <vt:lpstr>Организация работы строится по принципу Интегральности –   объединения и взаимовлияния игровой и  исследовательской деятельности дошкольников, когда опыт и навыки, полученные на занятиях, используются на организованной образовательной деятельности и игровой деятельности         </vt:lpstr>
      <vt:lpstr>Образовательно-воспитательные задачи решаются на трех уровнях:  Информационном – получение дошкольниками новых знаний;  Эмоциональном – через радость творчества, более глубокое восприятие окружающего мира, осознание внутренней свободы и самодостаточности своей личности;  Нравственно-психологическом – через формирование психологической устойчивости, воспитание воли, нравственных принципов научной деятельности   </vt:lpstr>
      <vt:lpstr> Используются различные стимулы: </vt:lpstr>
      <vt:lpstr>В процессе формирования у детей элементарных обследовательских действий решаются следующие задачи: </vt:lpstr>
      <vt:lpstr>Презентация PowerPoint</vt:lpstr>
      <vt:lpstr>Презентация PowerPoint</vt:lpstr>
      <vt:lpstr>Основное содержание исследований, производимых детьми, предполагает формирование у них представлений: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деятельность с детьми раннего возраста как средство развития познавательной инициативы    Вишневская Г.В. воспитатель МБДОУ № 88</dc:title>
  <dc:creator>ДОУ-88</dc:creator>
  <cp:lastModifiedBy>User</cp:lastModifiedBy>
  <cp:revision>24</cp:revision>
  <dcterms:created xsi:type="dcterms:W3CDTF">2013-04-10T11:49:38Z</dcterms:created>
  <dcterms:modified xsi:type="dcterms:W3CDTF">2015-09-29T18:10:04Z</dcterms:modified>
</cp:coreProperties>
</file>